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7086600" cy="102108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961E82F7-22D7-4CC2-A32A-B0B4118ED167}">
          <p14:sldIdLst>
            <p14:sldId id="256"/>
            <p14:sldId id="258"/>
            <p14:sldId id="257"/>
            <p14:sldId id="259"/>
            <p14:sldId id="260"/>
            <p14:sldId id="261"/>
            <p14:sldId id="263"/>
            <p14:sldId id="264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19" autoAdjust="0"/>
  </p:normalViewPr>
  <p:slideViewPr>
    <p:cSldViewPr>
      <p:cViewPr varScale="1">
        <p:scale>
          <a:sx n="89" d="100"/>
          <a:sy n="89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F56AF-0143-49B8-9424-CE30DFDD685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0C1B67B-DE8E-421B-9F4C-2AD426A21E87}">
      <dgm:prSet phldrT="[Text]"/>
      <dgm:spPr/>
      <dgm:t>
        <a:bodyPr/>
        <a:lstStyle/>
        <a:p>
          <a:r>
            <a:rPr lang="tr-TR" dirty="0" smtClean="0"/>
            <a:t>Performansın beklentilerin altında olması?</a:t>
          </a:r>
          <a:endParaRPr lang="tr-TR" dirty="0"/>
        </a:p>
      </dgm:t>
    </dgm:pt>
    <dgm:pt modelId="{5128270A-935E-4385-911C-9AD909C61A9E}" type="parTrans" cxnId="{E44EC7E6-E54A-4EB2-A703-028B39437951}">
      <dgm:prSet/>
      <dgm:spPr/>
      <dgm:t>
        <a:bodyPr/>
        <a:lstStyle/>
        <a:p>
          <a:endParaRPr lang="tr-TR"/>
        </a:p>
      </dgm:t>
    </dgm:pt>
    <dgm:pt modelId="{DD17C5BB-F953-4996-9CB0-BF2914459C96}" type="sibTrans" cxnId="{E44EC7E6-E54A-4EB2-A703-028B39437951}">
      <dgm:prSet/>
      <dgm:spPr/>
      <dgm:t>
        <a:bodyPr/>
        <a:lstStyle/>
        <a:p>
          <a:endParaRPr lang="tr-TR"/>
        </a:p>
      </dgm:t>
    </dgm:pt>
    <dgm:pt modelId="{D3123BA4-8A27-4556-A3C9-BFB8D4569AD6}">
      <dgm:prSet/>
      <dgm:spPr/>
      <dgm:t>
        <a:bodyPr/>
        <a:lstStyle/>
        <a:p>
          <a:r>
            <a:rPr lang="tr-TR" dirty="0" smtClean="0"/>
            <a:t>Performans problemleri:</a:t>
          </a:r>
        </a:p>
      </dgm:t>
    </dgm:pt>
    <dgm:pt modelId="{05CFB64D-5D94-4F0A-9B3C-2DD56DDD03AF}" type="parTrans" cxnId="{7AAB0A69-B115-46CE-BB39-75F2A5248359}">
      <dgm:prSet/>
      <dgm:spPr/>
      <dgm:t>
        <a:bodyPr/>
        <a:lstStyle/>
        <a:p>
          <a:endParaRPr lang="tr-TR"/>
        </a:p>
      </dgm:t>
    </dgm:pt>
    <dgm:pt modelId="{CD4C2B68-4F75-46A6-B737-D3F2D3CB40C9}" type="sibTrans" cxnId="{7AAB0A69-B115-46CE-BB39-75F2A5248359}">
      <dgm:prSet/>
      <dgm:spPr/>
      <dgm:t>
        <a:bodyPr/>
        <a:lstStyle/>
        <a:p>
          <a:endParaRPr lang="tr-TR"/>
        </a:p>
      </dgm:t>
    </dgm:pt>
    <dgm:pt modelId="{F7A2005E-B7E0-4C0F-A841-D7CB88EDE728}">
      <dgm:prSet/>
      <dgm:spPr/>
      <dgm:t>
        <a:bodyPr/>
        <a:lstStyle/>
        <a:p>
          <a:r>
            <a:rPr lang="tr-TR" dirty="0" smtClean="0"/>
            <a:t>Yeni bir ürün veya prosedürler</a:t>
          </a:r>
        </a:p>
      </dgm:t>
    </dgm:pt>
    <dgm:pt modelId="{F422A7E3-FB80-40BA-B49E-046DF8C7A72B}" type="parTrans" cxnId="{11AE040F-0D7C-4C3E-8973-C99D0BD21D3E}">
      <dgm:prSet/>
      <dgm:spPr/>
      <dgm:t>
        <a:bodyPr/>
        <a:lstStyle/>
        <a:p>
          <a:endParaRPr lang="tr-TR"/>
        </a:p>
      </dgm:t>
    </dgm:pt>
    <dgm:pt modelId="{12FAAEED-DDD7-41C7-83B2-F2D09FC6FACF}" type="sibTrans" cxnId="{11AE040F-0D7C-4C3E-8973-C99D0BD21D3E}">
      <dgm:prSet/>
      <dgm:spPr/>
      <dgm:t>
        <a:bodyPr/>
        <a:lstStyle/>
        <a:p>
          <a:endParaRPr lang="tr-TR"/>
        </a:p>
      </dgm:t>
    </dgm:pt>
    <dgm:pt modelId="{72FD8239-4217-4AA0-871A-C84C2C918D46}">
      <dgm:prSet/>
      <dgm:spPr/>
      <dgm:t>
        <a:bodyPr/>
        <a:lstStyle/>
        <a:p>
          <a:r>
            <a:rPr lang="tr-TR" dirty="0" smtClean="0"/>
            <a:t>Ortaya çıkan bir problemi çözmek</a:t>
          </a:r>
        </a:p>
      </dgm:t>
    </dgm:pt>
    <dgm:pt modelId="{766AAB01-4051-4B3D-89F6-5FF0BAE903EC}" type="parTrans" cxnId="{677D4282-153A-487D-BEDE-D1B6083D1690}">
      <dgm:prSet/>
      <dgm:spPr/>
      <dgm:t>
        <a:bodyPr/>
        <a:lstStyle/>
        <a:p>
          <a:endParaRPr lang="tr-TR"/>
        </a:p>
      </dgm:t>
    </dgm:pt>
    <dgm:pt modelId="{1D8D7D2F-E81E-42ED-AE19-36BBE9F86B1C}" type="sibTrans" cxnId="{677D4282-153A-487D-BEDE-D1B6083D1690}">
      <dgm:prSet/>
      <dgm:spPr/>
      <dgm:t>
        <a:bodyPr/>
        <a:lstStyle/>
        <a:p>
          <a:endParaRPr lang="tr-TR"/>
        </a:p>
      </dgm:t>
    </dgm:pt>
    <dgm:pt modelId="{9D984408-0245-4CB7-9A38-0ADBFC562B85}">
      <dgm:prSet/>
      <dgm:spPr/>
      <dgm:t>
        <a:bodyPr/>
        <a:lstStyle/>
        <a:p>
          <a:r>
            <a:rPr lang="tr-TR" dirty="0" smtClean="0"/>
            <a:t>Şirketin büyümesi</a:t>
          </a:r>
        </a:p>
      </dgm:t>
    </dgm:pt>
    <dgm:pt modelId="{C8D1760B-FEEF-41B9-A8C7-BADF42EA35A3}" type="parTrans" cxnId="{D074CAE5-C696-4051-B9FA-1BD43287B0F2}">
      <dgm:prSet/>
      <dgm:spPr/>
      <dgm:t>
        <a:bodyPr/>
        <a:lstStyle/>
        <a:p>
          <a:endParaRPr lang="tr-TR"/>
        </a:p>
      </dgm:t>
    </dgm:pt>
    <dgm:pt modelId="{1A42DC85-501F-46D2-A27B-C34AEFC4D5D7}" type="sibTrans" cxnId="{D074CAE5-C696-4051-B9FA-1BD43287B0F2}">
      <dgm:prSet/>
      <dgm:spPr/>
      <dgm:t>
        <a:bodyPr/>
        <a:lstStyle/>
        <a:p>
          <a:endParaRPr lang="tr-TR"/>
        </a:p>
      </dgm:t>
    </dgm:pt>
    <dgm:pt modelId="{C973ABBC-046A-44A5-9E83-1B7D0AA00312}">
      <dgm:prSet/>
      <dgm:spPr/>
      <dgm:t>
        <a:bodyPr/>
        <a:lstStyle/>
        <a:p>
          <a:r>
            <a:rPr lang="tr-TR" smtClean="0"/>
            <a:t>Stratejik planlama</a:t>
          </a:r>
          <a:endParaRPr lang="tr-TR" dirty="0" smtClean="0"/>
        </a:p>
      </dgm:t>
    </dgm:pt>
    <dgm:pt modelId="{C93E3B78-AD6F-4A15-A39B-709C9FACA31F}" type="parTrans" cxnId="{93CBBC87-FAEB-4B58-B68D-24E862A4A73B}">
      <dgm:prSet/>
      <dgm:spPr/>
      <dgm:t>
        <a:bodyPr/>
        <a:lstStyle/>
        <a:p>
          <a:endParaRPr lang="tr-TR"/>
        </a:p>
      </dgm:t>
    </dgm:pt>
    <dgm:pt modelId="{4B47CC43-A1BE-468F-8EFF-08078F6E7110}" type="sibTrans" cxnId="{93CBBC87-FAEB-4B58-B68D-24E862A4A73B}">
      <dgm:prSet/>
      <dgm:spPr/>
      <dgm:t>
        <a:bodyPr/>
        <a:lstStyle/>
        <a:p>
          <a:endParaRPr lang="tr-TR"/>
        </a:p>
      </dgm:t>
    </dgm:pt>
    <dgm:pt modelId="{BA67ADD5-7841-42B6-9C25-2FAB665A56B1}" type="pres">
      <dgm:prSet presAssocID="{EEFF56AF-0143-49B8-9424-CE30DFDD685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B031135-9548-4DDB-8897-655717D389AC}" type="pres">
      <dgm:prSet presAssocID="{EEFF56AF-0143-49B8-9424-CE30DFDD6852}" presName="ribbon" presStyleLbl="node1" presStyleIdx="0" presStyleCnt="1"/>
      <dgm:spPr/>
    </dgm:pt>
    <dgm:pt modelId="{565DE6BC-8A63-4CAE-BAA6-04E64CCD7179}" type="pres">
      <dgm:prSet presAssocID="{EEFF56AF-0143-49B8-9424-CE30DFDD685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3EF75A-4F6A-4879-85AF-12B3E9DBB1F4}" type="pres">
      <dgm:prSet presAssocID="{EEFF56AF-0143-49B8-9424-CE30DFDD685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AEFF1DB-AD5C-467B-ABE9-E5A1064CEE75}" type="presOf" srcId="{EEFF56AF-0143-49B8-9424-CE30DFDD6852}" destId="{BA67ADD5-7841-42B6-9C25-2FAB665A56B1}" srcOrd="0" destOrd="0" presId="urn:microsoft.com/office/officeart/2005/8/layout/arrow6"/>
    <dgm:cxn modelId="{2E8E92CE-9092-4A17-BA4E-D5A2D57E0A37}" type="presOf" srcId="{9D984408-0245-4CB7-9A38-0ADBFC562B85}" destId="{0C3EF75A-4F6A-4879-85AF-12B3E9DBB1F4}" srcOrd="0" destOrd="3" presId="urn:microsoft.com/office/officeart/2005/8/layout/arrow6"/>
    <dgm:cxn modelId="{E44EC7E6-E54A-4EB2-A703-028B39437951}" srcId="{EEFF56AF-0143-49B8-9424-CE30DFDD6852}" destId="{00C1B67B-DE8E-421B-9F4C-2AD426A21E87}" srcOrd="0" destOrd="0" parTransId="{5128270A-935E-4385-911C-9AD909C61A9E}" sibTransId="{DD17C5BB-F953-4996-9CB0-BF2914459C96}"/>
    <dgm:cxn modelId="{77A3085D-1D27-4974-BC70-343D86E0F7E7}" type="presOf" srcId="{F7A2005E-B7E0-4C0F-A841-D7CB88EDE728}" destId="{0C3EF75A-4F6A-4879-85AF-12B3E9DBB1F4}" srcOrd="0" destOrd="1" presId="urn:microsoft.com/office/officeart/2005/8/layout/arrow6"/>
    <dgm:cxn modelId="{7AAB0A69-B115-46CE-BB39-75F2A5248359}" srcId="{EEFF56AF-0143-49B8-9424-CE30DFDD6852}" destId="{D3123BA4-8A27-4556-A3C9-BFB8D4569AD6}" srcOrd="1" destOrd="0" parTransId="{05CFB64D-5D94-4F0A-9B3C-2DD56DDD03AF}" sibTransId="{CD4C2B68-4F75-46A6-B737-D3F2D3CB40C9}"/>
    <dgm:cxn modelId="{D074CAE5-C696-4051-B9FA-1BD43287B0F2}" srcId="{D3123BA4-8A27-4556-A3C9-BFB8D4569AD6}" destId="{9D984408-0245-4CB7-9A38-0ADBFC562B85}" srcOrd="2" destOrd="0" parTransId="{C8D1760B-FEEF-41B9-A8C7-BADF42EA35A3}" sibTransId="{1A42DC85-501F-46D2-A27B-C34AEFC4D5D7}"/>
    <dgm:cxn modelId="{11AE040F-0D7C-4C3E-8973-C99D0BD21D3E}" srcId="{D3123BA4-8A27-4556-A3C9-BFB8D4569AD6}" destId="{F7A2005E-B7E0-4C0F-A841-D7CB88EDE728}" srcOrd="0" destOrd="0" parTransId="{F422A7E3-FB80-40BA-B49E-046DF8C7A72B}" sibTransId="{12FAAEED-DDD7-41C7-83B2-F2D09FC6FACF}"/>
    <dgm:cxn modelId="{4B079F42-0426-45D4-89C0-FFB616FA4B15}" type="presOf" srcId="{00C1B67B-DE8E-421B-9F4C-2AD426A21E87}" destId="{565DE6BC-8A63-4CAE-BAA6-04E64CCD7179}" srcOrd="0" destOrd="0" presId="urn:microsoft.com/office/officeart/2005/8/layout/arrow6"/>
    <dgm:cxn modelId="{93CBBC87-FAEB-4B58-B68D-24E862A4A73B}" srcId="{D3123BA4-8A27-4556-A3C9-BFB8D4569AD6}" destId="{C973ABBC-046A-44A5-9E83-1B7D0AA00312}" srcOrd="3" destOrd="0" parTransId="{C93E3B78-AD6F-4A15-A39B-709C9FACA31F}" sibTransId="{4B47CC43-A1BE-468F-8EFF-08078F6E7110}"/>
    <dgm:cxn modelId="{DE30F45F-F6A0-47E5-BE0A-E2A08AF9F39E}" type="presOf" srcId="{C973ABBC-046A-44A5-9E83-1B7D0AA00312}" destId="{0C3EF75A-4F6A-4879-85AF-12B3E9DBB1F4}" srcOrd="0" destOrd="4" presId="urn:microsoft.com/office/officeart/2005/8/layout/arrow6"/>
    <dgm:cxn modelId="{2D3AF199-D0E2-46E5-8016-965F83273CEC}" type="presOf" srcId="{72FD8239-4217-4AA0-871A-C84C2C918D46}" destId="{0C3EF75A-4F6A-4879-85AF-12B3E9DBB1F4}" srcOrd="0" destOrd="2" presId="urn:microsoft.com/office/officeart/2005/8/layout/arrow6"/>
    <dgm:cxn modelId="{AEC7455B-5264-4DEF-86EB-FAF27EE52641}" type="presOf" srcId="{D3123BA4-8A27-4556-A3C9-BFB8D4569AD6}" destId="{0C3EF75A-4F6A-4879-85AF-12B3E9DBB1F4}" srcOrd="0" destOrd="0" presId="urn:microsoft.com/office/officeart/2005/8/layout/arrow6"/>
    <dgm:cxn modelId="{677D4282-153A-487D-BEDE-D1B6083D1690}" srcId="{D3123BA4-8A27-4556-A3C9-BFB8D4569AD6}" destId="{72FD8239-4217-4AA0-871A-C84C2C918D46}" srcOrd="1" destOrd="0" parTransId="{766AAB01-4051-4B3D-89F6-5FF0BAE903EC}" sibTransId="{1D8D7D2F-E81E-42ED-AE19-36BBE9F86B1C}"/>
    <dgm:cxn modelId="{E51179C9-368D-4507-94F9-34621529B17A}" type="presParOf" srcId="{BA67ADD5-7841-42B6-9C25-2FAB665A56B1}" destId="{CB031135-9548-4DDB-8897-655717D389AC}" srcOrd="0" destOrd="0" presId="urn:microsoft.com/office/officeart/2005/8/layout/arrow6"/>
    <dgm:cxn modelId="{F8B49CC6-EF12-4D6F-97B1-7BE6C5FE0E9A}" type="presParOf" srcId="{BA67ADD5-7841-42B6-9C25-2FAB665A56B1}" destId="{565DE6BC-8A63-4CAE-BAA6-04E64CCD7179}" srcOrd="1" destOrd="0" presId="urn:microsoft.com/office/officeart/2005/8/layout/arrow6"/>
    <dgm:cxn modelId="{7FD008C4-1989-4A14-A4BB-96AE7558F54E}" type="presParOf" srcId="{BA67ADD5-7841-42B6-9C25-2FAB665A56B1}" destId="{0C3EF75A-4F6A-4879-85AF-12B3E9DBB1F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A74715-C7A3-4F0D-9865-B1F41A7D6074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9374FC8-48F1-4B9F-BADC-AD81C146EA8B}">
      <dgm:prSet phldrT="[Text]"/>
      <dgm:spPr/>
      <dgm:t>
        <a:bodyPr/>
        <a:lstStyle/>
        <a:p>
          <a:r>
            <a:rPr lang="tr-TR" dirty="0" smtClean="0"/>
            <a:t>İhtiyaç, </a:t>
          </a:r>
          <a:r>
            <a:rPr lang="tr-TR" dirty="0" smtClean="0"/>
            <a:t>ihtiyaç değerlendirmesi ve ihtiyaç analizi kavramları</a:t>
          </a:r>
          <a:endParaRPr lang="tr-TR" dirty="0"/>
        </a:p>
      </dgm:t>
    </dgm:pt>
    <dgm:pt modelId="{CA58AD33-D20E-404A-B723-F7CC0088CEED}" type="parTrans" cxnId="{84624F62-589A-43B0-A715-397D825A9370}">
      <dgm:prSet/>
      <dgm:spPr/>
      <dgm:t>
        <a:bodyPr/>
        <a:lstStyle/>
        <a:p>
          <a:endParaRPr lang="tr-TR"/>
        </a:p>
      </dgm:t>
    </dgm:pt>
    <dgm:pt modelId="{2E674542-C882-46A3-BF11-8E4A23BFAA3B}" type="sibTrans" cxnId="{84624F62-589A-43B0-A715-397D825A9370}">
      <dgm:prSet/>
      <dgm:spPr/>
      <dgm:t>
        <a:bodyPr/>
        <a:lstStyle/>
        <a:p>
          <a:endParaRPr lang="tr-TR"/>
        </a:p>
      </dgm:t>
    </dgm:pt>
    <dgm:pt modelId="{9444A0BF-332B-43E8-8B5E-D63ACDBF2597}">
      <dgm:prSet/>
      <dgm:spPr/>
      <dgm:t>
        <a:bodyPr/>
        <a:lstStyle/>
        <a:p>
          <a:r>
            <a:rPr lang="tr-TR" dirty="0" smtClean="0"/>
            <a:t>İhtiyaç değerlendirme süreci, dört işleve hizmet eder:</a:t>
          </a:r>
          <a:endParaRPr lang="tr-TR" dirty="0"/>
        </a:p>
      </dgm:t>
    </dgm:pt>
    <dgm:pt modelId="{6C0D2559-B016-43A4-8FF6-5785ADAE4499}" type="parTrans" cxnId="{C83CC55B-67B9-4FFE-9BEA-BB425D9B4677}">
      <dgm:prSet/>
      <dgm:spPr/>
      <dgm:t>
        <a:bodyPr/>
        <a:lstStyle/>
        <a:p>
          <a:endParaRPr lang="tr-TR"/>
        </a:p>
      </dgm:t>
    </dgm:pt>
    <dgm:pt modelId="{ADAD7B0A-9A80-4933-BB28-49DB469AC313}" type="sibTrans" cxnId="{C83CC55B-67B9-4FFE-9BEA-BB425D9B4677}">
      <dgm:prSet/>
      <dgm:spPr/>
      <dgm:t>
        <a:bodyPr/>
        <a:lstStyle/>
        <a:p>
          <a:endParaRPr lang="tr-TR"/>
        </a:p>
      </dgm:t>
    </dgm:pt>
    <dgm:pt modelId="{397AD90E-25A1-45F6-9B38-93C084B222A3}">
      <dgm:prSet/>
      <dgm:spPr/>
      <dgm:t>
        <a:bodyPr/>
        <a:lstStyle/>
        <a:p>
          <a:r>
            <a:rPr lang="tr-TR" dirty="0" smtClean="0"/>
            <a:t>Belirli bir göreve yönelik ihtiyaçların, yani performansı etkileyen problemlerin neler olduğunu belirler.</a:t>
          </a:r>
        </a:p>
      </dgm:t>
    </dgm:pt>
    <dgm:pt modelId="{02F79B5B-049F-4006-B4C2-F05655557AFE}" type="parTrans" cxnId="{72B47ADD-800A-41E7-A209-4A9F08D08AA8}">
      <dgm:prSet/>
      <dgm:spPr/>
      <dgm:t>
        <a:bodyPr/>
        <a:lstStyle/>
        <a:p>
          <a:endParaRPr lang="tr-TR"/>
        </a:p>
      </dgm:t>
    </dgm:pt>
    <dgm:pt modelId="{B36231E3-1304-4741-A193-9AE5B16BEEC0}" type="sibTrans" cxnId="{72B47ADD-800A-41E7-A209-4A9F08D08AA8}">
      <dgm:prSet/>
      <dgm:spPr/>
      <dgm:t>
        <a:bodyPr/>
        <a:lstStyle/>
        <a:p>
          <a:endParaRPr lang="tr-TR"/>
        </a:p>
      </dgm:t>
    </dgm:pt>
    <dgm:pt modelId="{81F13F16-09F0-46D4-9423-6CC6C2757DBA}">
      <dgm:prSet/>
      <dgm:spPr/>
      <dgm:t>
        <a:bodyPr/>
        <a:lstStyle/>
        <a:p>
          <a:r>
            <a:rPr lang="tr-TR" smtClean="0"/>
            <a:t>Kritik ihtiyaçları belirler.</a:t>
          </a:r>
          <a:endParaRPr lang="tr-TR" dirty="0" smtClean="0"/>
        </a:p>
      </dgm:t>
    </dgm:pt>
    <dgm:pt modelId="{819F78A5-D729-4CA2-872E-B8C467540995}" type="parTrans" cxnId="{08A17F6A-9FD7-46B7-A204-50FCBE97FF53}">
      <dgm:prSet/>
      <dgm:spPr/>
      <dgm:t>
        <a:bodyPr/>
        <a:lstStyle/>
        <a:p>
          <a:endParaRPr lang="tr-TR"/>
        </a:p>
      </dgm:t>
    </dgm:pt>
    <dgm:pt modelId="{B62A02F6-7A24-401C-883F-22A30153CE46}" type="sibTrans" cxnId="{08A17F6A-9FD7-46B7-A204-50FCBE97FF53}">
      <dgm:prSet/>
      <dgm:spPr/>
      <dgm:t>
        <a:bodyPr/>
        <a:lstStyle/>
        <a:p>
          <a:endParaRPr lang="tr-TR"/>
        </a:p>
      </dgm:t>
    </dgm:pt>
    <dgm:pt modelId="{98658E8A-A75D-4466-8CD8-0921F7257A37}">
      <dgm:prSet/>
      <dgm:spPr/>
      <dgm:t>
        <a:bodyPr/>
        <a:lstStyle/>
        <a:p>
          <a:r>
            <a:rPr lang="tr-TR" smtClean="0"/>
            <a:t>Problemin çözüm yönetimindeki öncelikleri belirler.</a:t>
          </a:r>
          <a:endParaRPr lang="tr-TR" dirty="0" smtClean="0"/>
        </a:p>
      </dgm:t>
    </dgm:pt>
    <dgm:pt modelId="{9A5676CA-0643-4809-96CB-37291237D597}" type="parTrans" cxnId="{770DF28C-6526-4079-AB1F-B094E1A746C5}">
      <dgm:prSet/>
      <dgm:spPr/>
      <dgm:t>
        <a:bodyPr/>
        <a:lstStyle/>
        <a:p>
          <a:endParaRPr lang="tr-TR"/>
        </a:p>
      </dgm:t>
    </dgm:pt>
    <dgm:pt modelId="{2A2A1B8B-567F-420B-94EB-E3CEBEF02F72}" type="sibTrans" cxnId="{770DF28C-6526-4079-AB1F-B094E1A746C5}">
      <dgm:prSet/>
      <dgm:spPr/>
      <dgm:t>
        <a:bodyPr/>
        <a:lstStyle/>
        <a:p>
          <a:endParaRPr lang="tr-TR"/>
        </a:p>
      </dgm:t>
    </dgm:pt>
    <dgm:pt modelId="{00DDEB06-9C37-4314-8AD5-4770FF10475C}">
      <dgm:prSet/>
      <dgm:spPr/>
      <dgm:t>
        <a:bodyPr/>
        <a:lstStyle/>
        <a:p>
          <a:r>
            <a:rPr lang="tr-TR" smtClean="0"/>
            <a:t>Bir eğitimin etkililiğini değerlendirmede temel verileri sağlar.</a:t>
          </a:r>
          <a:endParaRPr lang="tr-TR" dirty="0"/>
        </a:p>
      </dgm:t>
    </dgm:pt>
    <dgm:pt modelId="{9CED49C4-5788-4ED7-8824-07ED7FDD0B55}" type="parTrans" cxnId="{BFF3DBC2-53D9-4992-9CD3-5C5AB6B06330}">
      <dgm:prSet/>
      <dgm:spPr/>
      <dgm:t>
        <a:bodyPr/>
        <a:lstStyle/>
        <a:p>
          <a:endParaRPr lang="tr-TR"/>
        </a:p>
      </dgm:t>
    </dgm:pt>
    <dgm:pt modelId="{3BDE2919-A8B2-4F25-B41C-3F710C530A9E}" type="sibTrans" cxnId="{BFF3DBC2-53D9-4992-9CD3-5C5AB6B06330}">
      <dgm:prSet/>
      <dgm:spPr/>
      <dgm:t>
        <a:bodyPr/>
        <a:lstStyle/>
        <a:p>
          <a:endParaRPr lang="tr-TR"/>
        </a:p>
      </dgm:t>
    </dgm:pt>
    <dgm:pt modelId="{9F223326-0436-4401-82A3-AC69B91920EA}" type="pres">
      <dgm:prSet presAssocID="{06A74715-C7A3-4F0D-9865-B1F41A7D607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288629C-C6FF-469B-9175-ECE77475801F}" type="pres">
      <dgm:prSet presAssocID="{69374FC8-48F1-4B9F-BADC-AD81C146EA8B}" presName="upArrow" presStyleLbl="node1" presStyleIdx="0" presStyleCnt="2" custScaleY="83616"/>
      <dgm:spPr/>
    </dgm:pt>
    <dgm:pt modelId="{6EEE3F49-95FC-4330-B6C8-A9B26796F67C}" type="pres">
      <dgm:prSet presAssocID="{69374FC8-48F1-4B9F-BADC-AD81C146EA8B}" presName="upArrowText" presStyleLbl="revTx" presStyleIdx="0" presStyleCnt="2" custScaleY="8361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626462-D6E1-459D-A09F-E66F34636B58}" type="pres">
      <dgm:prSet presAssocID="{9444A0BF-332B-43E8-8B5E-D63ACDBF2597}" presName="downArrow" presStyleLbl="node1" presStyleIdx="1" presStyleCnt="2" custScaleY="110735"/>
      <dgm:spPr/>
    </dgm:pt>
    <dgm:pt modelId="{D2DD1B5F-2FF9-43CF-AECA-D3FEBB998C7A}" type="pres">
      <dgm:prSet presAssocID="{9444A0BF-332B-43E8-8B5E-D63ACDBF2597}" presName="downArrowText" presStyleLbl="revTx" presStyleIdx="1" presStyleCnt="2" custScaleY="11949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8A17F6A-9FD7-46B7-A204-50FCBE97FF53}" srcId="{9444A0BF-332B-43E8-8B5E-D63ACDBF2597}" destId="{81F13F16-09F0-46D4-9423-6CC6C2757DBA}" srcOrd="1" destOrd="0" parTransId="{819F78A5-D729-4CA2-872E-B8C467540995}" sibTransId="{B62A02F6-7A24-401C-883F-22A30153CE46}"/>
    <dgm:cxn modelId="{BFF3DBC2-53D9-4992-9CD3-5C5AB6B06330}" srcId="{9444A0BF-332B-43E8-8B5E-D63ACDBF2597}" destId="{00DDEB06-9C37-4314-8AD5-4770FF10475C}" srcOrd="3" destOrd="0" parTransId="{9CED49C4-5788-4ED7-8824-07ED7FDD0B55}" sibTransId="{3BDE2919-A8B2-4F25-B41C-3F710C530A9E}"/>
    <dgm:cxn modelId="{84624F62-589A-43B0-A715-397D825A9370}" srcId="{06A74715-C7A3-4F0D-9865-B1F41A7D6074}" destId="{69374FC8-48F1-4B9F-BADC-AD81C146EA8B}" srcOrd="0" destOrd="0" parTransId="{CA58AD33-D20E-404A-B723-F7CC0088CEED}" sibTransId="{2E674542-C882-46A3-BF11-8E4A23BFAA3B}"/>
    <dgm:cxn modelId="{72B47ADD-800A-41E7-A209-4A9F08D08AA8}" srcId="{9444A0BF-332B-43E8-8B5E-D63ACDBF2597}" destId="{397AD90E-25A1-45F6-9B38-93C084B222A3}" srcOrd="0" destOrd="0" parTransId="{02F79B5B-049F-4006-B4C2-F05655557AFE}" sibTransId="{B36231E3-1304-4741-A193-9AE5B16BEEC0}"/>
    <dgm:cxn modelId="{0F48A64B-D448-46D0-B77F-D2DAE6B69B80}" type="presOf" srcId="{69374FC8-48F1-4B9F-BADC-AD81C146EA8B}" destId="{6EEE3F49-95FC-4330-B6C8-A9B26796F67C}" srcOrd="0" destOrd="0" presId="urn:microsoft.com/office/officeart/2005/8/layout/arrow4"/>
    <dgm:cxn modelId="{770DF28C-6526-4079-AB1F-B094E1A746C5}" srcId="{9444A0BF-332B-43E8-8B5E-D63ACDBF2597}" destId="{98658E8A-A75D-4466-8CD8-0921F7257A37}" srcOrd="2" destOrd="0" parTransId="{9A5676CA-0643-4809-96CB-37291237D597}" sibTransId="{2A2A1B8B-567F-420B-94EB-E3CEBEF02F72}"/>
    <dgm:cxn modelId="{98C37DCE-67C3-403F-91D9-B9758BDB3C0F}" type="presOf" srcId="{00DDEB06-9C37-4314-8AD5-4770FF10475C}" destId="{D2DD1B5F-2FF9-43CF-AECA-D3FEBB998C7A}" srcOrd="0" destOrd="4" presId="urn:microsoft.com/office/officeart/2005/8/layout/arrow4"/>
    <dgm:cxn modelId="{1455F0A9-0D41-412F-AF66-993A2337C373}" type="presOf" srcId="{98658E8A-A75D-4466-8CD8-0921F7257A37}" destId="{D2DD1B5F-2FF9-43CF-AECA-D3FEBB998C7A}" srcOrd="0" destOrd="3" presId="urn:microsoft.com/office/officeart/2005/8/layout/arrow4"/>
    <dgm:cxn modelId="{DEA94035-72B1-4711-A3EF-814815A7088F}" type="presOf" srcId="{9444A0BF-332B-43E8-8B5E-D63ACDBF2597}" destId="{D2DD1B5F-2FF9-43CF-AECA-D3FEBB998C7A}" srcOrd="0" destOrd="0" presId="urn:microsoft.com/office/officeart/2005/8/layout/arrow4"/>
    <dgm:cxn modelId="{CD1DF1FE-ED68-4B41-8A7C-921CF0F7C270}" type="presOf" srcId="{81F13F16-09F0-46D4-9423-6CC6C2757DBA}" destId="{D2DD1B5F-2FF9-43CF-AECA-D3FEBB998C7A}" srcOrd="0" destOrd="2" presId="urn:microsoft.com/office/officeart/2005/8/layout/arrow4"/>
    <dgm:cxn modelId="{077976AF-4EC2-44B4-8DC0-7CE1FEA303E2}" type="presOf" srcId="{06A74715-C7A3-4F0D-9865-B1F41A7D6074}" destId="{9F223326-0436-4401-82A3-AC69B91920EA}" srcOrd="0" destOrd="0" presId="urn:microsoft.com/office/officeart/2005/8/layout/arrow4"/>
    <dgm:cxn modelId="{C83CC55B-67B9-4FFE-9BEA-BB425D9B4677}" srcId="{06A74715-C7A3-4F0D-9865-B1F41A7D6074}" destId="{9444A0BF-332B-43E8-8B5E-D63ACDBF2597}" srcOrd="1" destOrd="0" parTransId="{6C0D2559-B016-43A4-8FF6-5785ADAE4499}" sibTransId="{ADAD7B0A-9A80-4933-BB28-49DB469AC313}"/>
    <dgm:cxn modelId="{BB1FE13B-767C-4324-A68B-F66FBA95098B}" type="presOf" srcId="{397AD90E-25A1-45F6-9B38-93C084B222A3}" destId="{D2DD1B5F-2FF9-43CF-AECA-D3FEBB998C7A}" srcOrd="0" destOrd="1" presId="urn:microsoft.com/office/officeart/2005/8/layout/arrow4"/>
    <dgm:cxn modelId="{8A02B096-CDCD-468C-993A-269EA61482FD}" type="presParOf" srcId="{9F223326-0436-4401-82A3-AC69B91920EA}" destId="{A288629C-C6FF-469B-9175-ECE77475801F}" srcOrd="0" destOrd="0" presId="urn:microsoft.com/office/officeart/2005/8/layout/arrow4"/>
    <dgm:cxn modelId="{FC104B90-2716-4F5C-9BF8-3AFE5A92E236}" type="presParOf" srcId="{9F223326-0436-4401-82A3-AC69B91920EA}" destId="{6EEE3F49-95FC-4330-B6C8-A9B26796F67C}" srcOrd="1" destOrd="0" presId="urn:microsoft.com/office/officeart/2005/8/layout/arrow4"/>
    <dgm:cxn modelId="{17A1C8F3-5731-4168-97DD-EB9A24A44D3E}" type="presParOf" srcId="{9F223326-0436-4401-82A3-AC69B91920EA}" destId="{C9626462-D6E1-459D-A09F-E66F34636B58}" srcOrd="2" destOrd="0" presId="urn:microsoft.com/office/officeart/2005/8/layout/arrow4"/>
    <dgm:cxn modelId="{C358FEF5-9E8B-4579-93EE-A412365BF12B}" type="presParOf" srcId="{9F223326-0436-4401-82A3-AC69B91920EA}" destId="{D2DD1B5F-2FF9-43CF-AECA-D3FEBB998C7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632CEA-CFA4-4A52-B530-F60A2D55E5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7C6712D-EFDA-4CE6-BD0B-77375BFAB9BC}">
      <dgm:prSet phldrT="[Text]"/>
      <dgm:spPr/>
      <dgm:t>
        <a:bodyPr/>
        <a:lstStyle/>
        <a:p>
          <a:r>
            <a:rPr lang="tr-TR" dirty="0" smtClean="0"/>
            <a:t>Normatif ihtiyaçlar</a:t>
          </a:r>
          <a:endParaRPr lang="tr-TR" dirty="0"/>
        </a:p>
      </dgm:t>
    </dgm:pt>
    <dgm:pt modelId="{EC2D4536-BCF6-4BDD-9D1F-9500391B0315}" type="parTrans" cxnId="{BA2B572B-BA22-470C-8D51-DB9ED160CF84}">
      <dgm:prSet/>
      <dgm:spPr/>
      <dgm:t>
        <a:bodyPr/>
        <a:lstStyle/>
        <a:p>
          <a:endParaRPr lang="tr-TR"/>
        </a:p>
      </dgm:t>
    </dgm:pt>
    <dgm:pt modelId="{08CF24B8-7A2D-4E92-BE98-11728262DEFA}" type="sibTrans" cxnId="{BA2B572B-BA22-470C-8D51-DB9ED160CF84}">
      <dgm:prSet/>
      <dgm:spPr/>
      <dgm:t>
        <a:bodyPr/>
        <a:lstStyle/>
        <a:p>
          <a:endParaRPr lang="tr-TR"/>
        </a:p>
      </dgm:t>
    </dgm:pt>
    <dgm:pt modelId="{C18CB064-2946-4FBF-835A-C577C43515DA}">
      <dgm:prSet/>
      <dgm:spPr/>
      <dgm:t>
        <a:bodyPr/>
        <a:lstStyle/>
        <a:p>
          <a:r>
            <a:rPr lang="tr-TR" dirty="0" smtClean="0"/>
            <a:t>Göreceli ihtiyaçlar</a:t>
          </a:r>
        </a:p>
      </dgm:t>
    </dgm:pt>
    <dgm:pt modelId="{52A884CF-0646-4EBE-9CB7-46A2D740CCFA}" type="parTrans" cxnId="{EA2D51E6-3261-4ACB-B29A-C96B55693AA5}">
      <dgm:prSet/>
      <dgm:spPr/>
      <dgm:t>
        <a:bodyPr/>
        <a:lstStyle/>
        <a:p>
          <a:endParaRPr lang="tr-TR"/>
        </a:p>
      </dgm:t>
    </dgm:pt>
    <dgm:pt modelId="{112F540F-8E3F-435D-8A87-615A476C46BC}" type="sibTrans" cxnId="{EA2D51E6-3261-4ACB-B29A-C96B55693AA5}">
      <dgm:prSet/>
      <dgm:spPr/>
      <dgm:t>
        <a:bodyPr/>
        <a:lstStyle/>
        <a:p>
          <a:endParaRPr lang="tr-TR"/>
        </a:p>
      </dgm:t>
    </dgm:pt>
    <dgm:pt modelId="{CDE31CD2-545D-407A-9F25-4BD257C2E68B}">
      <dgm:prSet/>
      <dgm:spPr/>
      <dgm:t>
        <a:bodyPr/>
        <a:lstStyle/>
        <a:p>
          <a:r>
            <a:rPr lang="tr-TR" dirty="0" smtClean="0"/>
            <a:t>Hissedilen ihtiyaçlar</a:t>
          </a:r>
        </a:p>
      </dgm:t>
    </dgm:pt>
    <dgm:pt modelId="{8BE8A67D-0847-4C5A-A171-20E0C213E255}" type="parTrans" cxnId="{DF815263-47E0-40CE-89B5-3948E1DDC54E}">
      <dgm:prSet/>
      <dgm:spPr/>
      <dgm:t>
        <a:bodyPr/>
        <a:lstStyle/>
        <a:p>
          <a:endParaRPr lang="tr-TR"/>
        </a:p>
      </dgm:t>
    </dgm:pt>
    <dgm:pt modelId="{3F30280E-7E3C-4397-AEA1-B7B7B6D49A79}" type="sibTrans" cxnId="{DF815263-47E0-40CE-89B5-3948E1DDC54E}">
      <dgm:prSet/>
      <dgm:spPr/>
      <dgm:t>
        <a:bodyPr/>
        <a:lstStyle/>
        <a:p>
          <a:endParaRPr lang="tr-TR"/>
        </a:p>
      </dgm:t>
    </dgm:pt>
    <dgm:pt modelId="{0EA51FD5-A8C4-4E28-8D8A-5ED5FC420E7B}">
      <dgm:prSet/>
      <dgm:spPr/>
      <dgm:t>
        <a:bodyPr/>
        <a:lstStyle/>
        <a:p>
          <a:r>
            <a:rPr lang="tr-TR" dirty="0" smtClean="0"/>
            <a:t>Öngörülen veya gelecekteki ihtiyaçlar</a:t>
          </a:r>
        </a:p>
      </dgm:t>
    </dgm:pt>
    <dgm:pt modelId="{5E0A3DE8-7CEA-437D-9F18-FB0259C8384D}" type="parTrans" cxnId="{2510A55A-74DC-42E1-B1CB-4B8E37105B61}">
      <dgm:prSet/>
      <dgm:spPr/>
      <dgm:t>
        <a:bodyPr/>
        <a:lstStyle/>
        <a:p>
          <a:endParaRPr lang="tr-TR"/>
        </a:p>
      </dgm:t>
    </dgm:pt>
    <dgm:pt modelId="{205EC2BF-2BD4-453A-80E6-750ABCDC9B03}" type="sibTrans" cxnId="{2510A55A-74DC-42E1-B1CB-4B8E37105B61}">
      <dgm:prSet/>
      <dgm:spPr/>
      <dgm:t>
        <a:bodyPr/>
        <a:lstStyle/>
        <a:p>
          <a:endParaRPr lang="tr-TR"/>
        </a:p>
      </dgm:t>
    </dgm:pt>
    <dgm:pt modelId="{2B777A93-C8C4-4A96-BB44-024FA192207B}">
      <dgm:prSet/>
      <dgm:spPr/>
      <dgm:t>
        <a:bodyPr/>
        <a:lstStyle/>
        <a:p>
          <a:r>
            <a:rPr lang="tr-TR" dirty="0" smtClean="0"/>
            <a:t>Kritik olay ihtiyaçları</a:t>
          </a:r>
          <a:endParaRPr lang="tr-TR" dirty="0"/>
        </a:p>
      </dgm:t>
    </dgm:pt>
    <dgm:pt modelId="{2F99083B-8107-4FF2-854D-BA6B0FB7A55D}" type="parTrans" cxnId="{9AE76784-E4FC-4966-84BB-95F91D5F5CFD}">
      <dgm:prSet/>
      <dgm:spPr/>
      <dgm:t>
        <a:bodyPr/>
        <a:lstStyle/>
        <a:p>
          <a:endParaRPr lang="tr-TR"/>
        </a:p>
      </dgm:t>
    </dgm:pt>
    <dgm:pt modelId="{60A01237-170F-4657-AF59-E90C2CC7BD21}" type="sibTrans" cxnId="{9AE76784-E4FC-4966-84BB-95F91D5F5CFD}">
      <dgm:prSet/>
      <dgm:spPr/>
      <dgm:t>
        <a:bodyPr/>
        <a:lstStyle/>
        <a:p>
          <a:endParaRPr lang="tr-TR"/>
        </a:p>
      </dgm:t>
    </dgm:pt>
    <dgm:pt modelId="{0DC04454-FDCB-4588-A98C-226DF1C033F9}">
      <dgm:prSet phldrT="[Text]"/>
      <dgm:spPr/>
      <dgm:t>
        <a:bodyPr/>
        <a:lstStyle/>
        <a:p>
          <a:r>
            <a:rPr lang="tr-TR" dirty="0" smtClean="0"/>
            <a:t>Ulusal standarda göre hedef kitlenin durumu (</a:t>
          </a:r>
          <a:r>
            <a:rPr lang="tr-TR" dirty="0" err="1" smtClean="0"/>
            <a:t>Örn</a:t>
          </a:r>
          <a:r>
            <a:rPr lang="tr-TR" dirty="0" smtClean="0"/>
            <a:t>: SBS, ÖSS vb.)</a:t>
          </a:r>
          <a:endParaRPr lang="tr-TR" dirty="0"/>
        </a:p>
      </dgm:t>
    </dgm:pt>
    <dgm:pt modelId="{14110035-07ED-41B1-B775-4FC5E3DC8526}" type="parTrans" cxnId="{4337ABFE-56CA-4F74-BF84-6CC1CDC6B1F9}">
      <dgm:prSet/>
      <dgm:spPr/>
      <dgm:t>
        <a:bodyPr/>
        <a:lstStyle/>
        <a:p>
          <a:endParaRPr lang="tr-TR"/>
        </a:p>
      </dgm:t>
    </dgm:pt>
    <dgm:pt modelId="{3268E8BF-6782-49DC-B5DA-2BD5A13F964B}" type="sibTrans" cxnId="{4337ABFE-56CA-4F74-BF84-6CC1CDC6B1F9}">
      <dgm:prSet/>
      <dgm:spPr/>
      <dgm:t>
        <a:bodyPr/>
        <a:lstStyle/>
        <a:p>
          <a:endParaRPr lang="tr-TR"/>
        </a:p>
      </dgm:t>
    </dgm:pt>
    <dgm:pt modelId="{2AA6925A-B8DC-488F-837E-CB04ECD9D199}">
      <dgm:prSet/>
      <dgm:spPr/>
      <dgm:t>
        <a:bodyPr/>
        <a:lstStyle/>
        <a:p>
          <a:r>
            <a:rPr lang="tr-TR" dirty="0" smtClean="0"/>
            <a:t>Alan belirlenerek mevcut statünün belirlenmesi ve karşılaştırılması</a:t>
          </a:r>
          <a:endParaRPr lang="tr-TR" dirty="0" smtClean="0"/>
        </a:p>
      </dgm:t>
    </dgm:pt>
    <dgm:pt modelId="{FEB50638-158E-4332-B367-C84A42346BA8}" type="parTrans" cxnId="{85C754CE-134D-4DDA-8BE6-E21B2CCB76E5}">
      <dgm:prSet/>
      <dgm:spPr/>
      <dgm:t>
        <a:bodyPr/>
        <a:lstStyle/>
        <a:p>
          <a:endParaRPr lang="tr-TR"/>
        </a:p>
      </dgm:t>
    </dgm:pt>
    <dgm:pt modelId="{265AE057-3B44-4FEA-87ED-4A8DD0D9355E}" type="sibTrans" cxnId="{85C754CE-134D-4DDA-8BE6-E21B2CCB76E5}">
      <dgm:prSet/>
      <dgm:spPr/>
      <dgm:t>
        <a:bodyPr/>
        <a:lstStyle/>
        <a:p>
          <a:endParaRPr lang="tr-TR"/>
        </a:p>
      </dgm:t>
    </dgm:pt>
    <dgm:pt modelId="{0960B32C-49FA-4A30-A4BC-87FF305D1AD5}">
      <dgm:prSet/>
      <dgm:spPr/>
      <dgm:t>
        <a:bodyPr/>
        <a:lstStyle/>
        <a:p>
          <a:r>
            <a:rPr lang="tr-TR" dirty="0" smtClean="0"/>
            <a:t>Performansını geliştirmek isteyen güdülenmiş kişiler ile görüşme ve anket</a:t>
          </a:r>
          <a:endParaRPr lang="tr-TR" dirty="0" smtClean="0"/>
        </a:p>
      </dgm:t>
    </dgm:pt>
    <dgm:pt modelId="{408DDCA8-12D1-4D7E-AC90-447249DE5038}" type="parTrans" cxnId="{6301983B-D10E-47CF-A572-EC46DB4EDD98}">
      <dgm:prSet/>
      <dgm:spPr/>
      <dgm:t>
        <a:bodyPr/>
        <a:lstStyle/>
        <a:p>
          <a:endParaRPr lang="tr-TR"/>
        </a:p>
      </dgm:t>
    </dgm:pt>
    <dgm:pt modelId="{597D7F1C-9A0D-4383-AF13-7C3301FA795F}" type="sibTrans" cxnId="{6301983B-D10E-47CF-A572-EC46DB4EDD98}">
      <dgm:prSet/>
      <dgm:spPr/>
      <dgm:t>
        <a:bodyPr/>
        <a:lstStyle/>
        <a:p>
          <a:endParaRPr lang="tr-TR"/>
        </a:p>
      </dgm:t>
    </dgm:pt>
    <dgm:pt modelId="{2D246978-4E88-4266-B2D9-E10DA2EFB369}">
      <dgm:prSet/>
      <dgm:spPr/>
      <dgm:t>
        <a:bodyPr/>
        <a:lstStyle/>
        <a:p>
          <a:r>
            <a:rPr lang="tr-TR" dirty="0" smtClean="0"/>
            <a:t>İfade edilen ihtiyaçlar</a:t>
          </a:r>
          <a:endParaRPr lang="tr-TR" dirty="0" smtClean="0"/>
        </a:p>
      </dgm:t>
    </dgm:pt>
    <dgm:pt modelId="{908E9BED-E64A-4FA4-9AD1-4AC97A041C34}" type="parTrans" cxnId="{09A43AF8-F62F-4C8D-98EB-ED987907DD7C}">
      <dgm:prSet/>
      <dgm:spPr/>
      <dgm:t>
        <a:bodyPr/>
        <a:lstStyle/>
        <a:p>
          <a:endParaRPr lang="tr-TR"/>
        </a:p>
      </dgm:t>
    </dgm:pt>
    <dgm:pt modelId="{D3187E1D-F0B0-41D4-83C4-1BDF08F9DEF2}" type="sibTrans" cxnId="{09A43AF8-F62F-4C8D-98EB-ED987907DD7C}">
      <dgm:prSet/>
      <dgm:spPr/>
      <dgm:t>
        <a:bodyPr/>
        <a:lstStyle/>
        <a:p>
          <a:endParaRPr lang="tr-TR"/>
        </a:p>
      </dgm:t>
    </dgm:pt>
    <dgm:pt modelId="{D3E91B23-DAD1-433A-BA82-374847574DD5}">
      <dgm:prSet/>
      <dgm:spPr/>
      <dgm:t>
        <a:bodyPr/>
        <a:lstStyle/>
        <a:p>
          <a:r>
            <a:rPr lang="tr-TR" dirty="0" smtClean="0"/>
            <a:t>Profesyonel gelişim veya bir kursun daha fazla verilmesi</a:t>
          </a:r>
          <a:endParaRPr lang="tr-TR" dirty="0" smtClean="0"/>
        </a:p>
      </dgm:t>
    </dgm:pt>
    <dgm:pt modelId="{0590D3FE-61B7-4AB8-AA01-5CD6984B08F4}" type="parTrans" cxnId="{AED8B080-6A6B-4324-8E54-22E6CE7AC03F}">
      <dgm:prSet/>
      <dgm:spPr/>
      <dgm:t>
        <a:bodyPr/>
        <a:lstStyle/>
        <a:p>
          <a:endParaRPr lang="tr-TR"/>
        </a:p>
      </dgm:t>
    </dgm:pt>
    <dgm:pt modelId="{17C16C85-5409-4A23-BF5F-D51C172B8C45}" type="sibTrans" cxnId="{AED8B080-6A6B-4324-8E54-22E6CE7AC03F}">
      <dgm:prSet/>
      <dgm:spPr/>
      <dgm:t>
        <a:bodyPr/>
        <a:lstStyle/>
        <a:p>
          <a:endParaRPr lang="tr-TR"/>
        </a:p>
      </dgm:t>
    </dgm:pt>
    <dgm:pt modelId="{98C0F264-7CA0-43F3-847D-D9FD60432A03}">
      <dgm:prSet/>
      <dgm:spPr/>
      <dgm:t>
        <a:bodyPr/>
        <a:lstStyle/>
        <a:p>
          <a:r>
            <a:rPr lang="tr-TR" dirty="0" smtClean="0"/>
            <a:t>Planlı değişimin bir parçasıdır</a:t>
          </a:r>
          <a:endParaRPr lang="tr-TR" dirty="0" smtClean="0"/>
        </a:p>
      </dgm:t>
    </dgm:pt>
    <dgm:pt modelId="{272875A4-A050-40FD-9E1D-9DB9056D4204}" type="parTrans" cxnId="{CFB0F911-749F-4AD1-9CA5-80C45BBB53A1}">
      <dgm:prSet/>
      <dgm:spPr/>
      <dgm:t>
        <a:bodyPr/>
        <a:lstStyle/>
        <a:p>
          <a:endParaRPr lang="tr-TR"/>
        </a:p>
      </dgm:t>
    </dgm:pt>
    <dgm:pt modelId="{5FB6E9F2-62E7-401E-8C45-2A958DB81D91}" type="sibTrans" cxnId="{CFB0F911-749F-4AD1-9CA5-80C45BBB53A1}">
      <dgm:prSet/>
      <dgm:spPr/>
      <dgm:t>
        <a:bodyPr/>
        <a:lstStyle/>
        <a:p>
          <a:endParaRPr lang="tr-TR"/>
        </a:p>
      </dgm:t>
    </dgm:pt>
    <dgm:pt modelId="{660C3442-7443-4EF5-9CF5-F45A4136D747}">
      <dgm:prSet/>
      <dgm:spPr/>
      <dgm:t>
        <a:bodyPr/>
        <a:lstStyle/>
        <a:p>
          <a:r>
            <a:rPr lang="tr-TR" dirty="0" smtClean="0"/>
            <a:t>Deprem vb. kritik olaylara hazırlık veya «Eğer ne» sorusunun cevabıdır.</a:t>
          </a:r>
          <a:endParaRPr lang="tr-TR" dirty="0"/>
        </a:p>
      </dgm:t>
    </dgm:pt>
    <dgm:pt modelId="{4587E81C-55B9-49CB-9707-C42001859E7F}" type="parTrans" cxnId="{6CF79597-B886-41DB-B7F3-4072395D4009}">
      <dgm:prSet/>
      <dgm:spPr/>
      <dgm:t>
        <a:bodyPr/>
        <a:lstStyle/>
        <a:p>
          <a:endParaRPr lang="tr-TR"/>
        </a:p>
      </dgm:t>
    </dgm:pt>
    <dgm:pt modelId="{A0EB1AD8-56FC-46E8-A4AB-373E0252E3A3}" type="sibTrans" cxnId="{6CF79597-B886-41DB-B7F3-4072395D4009}">
      <dgm:prSet/>
      <dgm:spPr/>
      <dgm:t>
        <a:bodyPr/>
        <a:lstStyle/>
        <a:p>
          <a:endParaRPr lang="tr-TR"/>
        </a:p>
      </dgm:t>
    </dgm:pt>
    <dgm:pt modelId="{DCD8F696-85D3-4309-9E62-6A95E5A44221}" type="pres">
      <dgm:prSet presAssocID="{29632CEA-CFA4-4A52-B530-F60A2D55E5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4AA531-AC1C-4EF0-80DE-4A58887532D5}" type="pres">
      <dgm:prSet presAssocID="{D7C6712D-EFDA-4CE6-BD0B-77375BFAB9BC}" presName="linNode" presStyleCnt="0"/>
      <dgm:spPr/>
    </dgm:pt>
    <dgm:pt modelId="{1747F723-C179-4D36-BC08-8005955590A6}" type="pres">
      <dgm:prSet presAssocID="{D7C6712D-EFDA-4CE6-BD0B-77375BFAB9BC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A5A40D-86A0-4ECB-B90A-CE477972D979}" type="pres">
      <dgm:prSet presAssocID="{D7C6712D-EFDA-4CE6-BD0B-77375BFAB9B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C6D3A2-0952-42E7-A376-1F45E824DDF4}" type="pres">
      <dgm:prSet presAssocID="{08CF24B8-7A2D-4E92-BE98-11728262DEFA}" presName="sp" presStyleCnt="0"/>
      <dgm:spPr/>
    </dgm:pt>
    <dgm:pt modelId="{7A4DDAA8-D1FD-4DF9-A49F-E36EDA432ECA}" type="pres">
      <dgm:prSet presAssocID="{C18CB064-2946-4FBF-835A-C577C43515DA}" presName="linNode" presStyleCnt="0"/>
      <dgm:spPr/>
    </dgm:pt>
    <dgm:pt modelId="{2AC43765-48F4-4AD9-8191-DE3C1C9B795D}" type="pres">
      <dgm:prSet presAssocID="{C18CB064-2946-4FBF-835A-C577C43515DA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4CA53F-3067-406E-A65F-72106B6C5DC9}" type="pres">
      <dgm:prSet presAssocID="{C18CB064-2946-4FBF-835A-C577C43515D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40CC0D-4797-4A4B-9991-E8BCA9EA1554}" type="pres">
      <dgm:prSet presAssocID="{112F540F-8E3F-435D-8A87-615A476C46BC}" presName="sp" presStyleCnt="0"/>
      <dgm:spPr/>
    </dgm:pt>
    <dgm:pt modelId="{A6648279-044F-41B7-8CD4-017F92A329B7}" type="pres">
      <dgm:prSet presAssocID="{CDE31CD2-545D-407A-9F25-4BD257C2E68B}" presName="linNode" presStyleCnt="0"/>
      <dgm:spPr/>
    </dgm:pt>
    <dgm:pt modelId="{464D6E7B-4F16-4455-8E86-1D3FB2AB8C29}" type="pres">
      <dgm:prSet presAssocID="{CDE31CD2-545D-407A-9F25-4BD257C2E68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977A7B-A225-4DBB-8265-664C079A6C96}" type="pres">
      <dgm:prSet presAssocID="{CDE31CD2-545D-407A-9F25-4BD257C2E68B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EAD51D-17BC-44AA-B8F7-4D3B411A3C88}" type="pres">
      <dgm:prSet presAssocID="{3F30280E-7E3C-4397-AEA1-B7B7B6D49A79}" presName="sp" presStyleCnt="0"/>
      <dgm:spPr/>
    </dgm:pt>
    <dgm:pt modelId="{9C7AD9D5-117F-4902-A7AF-4A8B0A37CDEC}" type="pres">
      <dgm:prSet presAssocID="{2D246978-4E88-4266-B2D9-E10DA2EFB369}" presName="linNode" presStyleCnt="0"/>
      <dgm:spPr/>
    </dgm:pt>
    <dgm:pt modelId="{EBAD278C-2372-4748-86F4-D14D03F8ED5E}" type="pres">
      <dgm:prSet presAssocID="{2D246978-4E88-4266-B2D9-E10DA2EFB369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D4B6C0-6668-4408-9F8E-7E10F343E5DE}" type="pres">
      <dgm:prSet presAssocID="{2D246978-4E88-4266-B2D9-E10DA2EFB369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466D6E-901B-415E-B09B-55D73DEC98B6}" type="pres">
      <dgm:prSet presAssocID="{D3187E1D-F0B0-41D4-83C4-1BDF08F9DEF2}" presName="sp" presStyleCnt="0"/>
      <dgm:spPr/>
    </dgm:pt>
    <dgm:pt modelId="{2F030694-A7B3-4481-B98D-C370FFFE428D}" type="pres">
      <dgm:prSet presAssocID="{0EA51FD5-A8C4-4E28-8D8A-5ED5FC420E7B}" presName="linNode" presStyleCnt="0"/>
      <dgm:spPr/>
    </dgm:pt>
    <dgm:pt modelId="{DC8162E7-E865-462E-B962-E8BCAA96E4D1}" type="pres">
      <dgm:prSet presAssocID="{0EA51FD5-A8C4-4E28-8D8A-5ED5FC420E7B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4608EB-F8F9-41B8-806F-D360CB614885}" type="pres">
      <dgm:prSet presAssocID="{0EA51FD5-A8C4-4E28-8D8A-5ED5FC420E7B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38AFFC-F2BF-40C5-91E7-83C096F78209}" type="pres">
      <dgm:prSet presAssocID="{205EC2BF-2BD4-453A-80E6-750ABCDC9B03}" presName="sp" presStyleCnt="0"/>
      <dgm:spPr/>
    </dgm:pt>
    <dgm:pt modelId="{E9D5028E-C677-43B5-BE07-481ED9FB1A03}" type="pres">
      <dgm:prSet presAssocID="{2B777A93-C8C4-4A96-BB44-024FA192207B}" presName="linNode" presStyleCnt="0"/>
      <dgm:spPr/>
    </dgm:pt>
    <dgm:pt modelId="{69348417-E19E-4731-8DC0-4B44F5F82C69}" type="pres">
      <dgm:prSet presAssocID="{2B777A93-C8C4-4A96-BB44-024FA192207B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E5D6B1-DE46-4257-AC8B-4361F05307BB}" type="pres">
      <dgm:prSet presAssocID="{2B777A93-C8C4-4A96-BB44-024FA192207B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A2B572B-BA22-470C-8D51-DB9ED160CF84}" srcId="{29632CEA-CFA4-4A52-B530-F60A2D55E55B}" destId="{D7C6712D-EFDA-4CE6-BD0B-77375BFAB9BC}" srcOrd="0" destOrd="0" parTransId="{EC2D4536-BCF6-4BDD-9D1F-9500391B0315}" sibTransId="{08CF24B8-7A2D-4E92-BE98-11728262DEFA}"/>
    <dgm:cxn modelId="{AED8B080-6A6B-4324-8E54-22E6CE7AC03F}" srcId="{2D246978-4E88-4266-B2D9-E10DA2EFB369}" destId="{D3E91B23-DAD1-433A-BA82-374847574DD5}" srcOrd="0" destOrd="0" parTransId="{0590D3FE-61B7-4AB8-AA01-5CD6984B08F4}" sibTransId="{17C16C85-5409-4A23-BF5F-D51C172B8C45}"/>
    <dgm:cxn modelId="{7FCF12C2-9B54-4ED6-BBD8-A981A3C894B6}" type="presOf" srcId="{0960B32C-49FA-4A30-A4BC-87FF305D1AD5}" destId="{37977A7B-A225-4DBB-8265-664C079A6C96}" srcOrd="0" destOrd="0" presId="urn:microsoft.com/office/officeart/2005/8/layout/vList5"/>
    <dgm:cxn modelId="{6CF79597-B886-41DB-B7F3-4072395D4009}" srcId="{2B777A93-C8C4-4A96-BB44-024FA192207B}" destId="{660C3442-7443-4EF5-9CF5-F45A4136D747}" srcOrd="0" destOrd="0" parTransId="{4587E81C-55B9-49CB-9707-C42001859E7F}" sibTransId="{A0EB1AD8-56FC-46E8-A4AB-373E0252E3A3}"/>
    <dgm:cxn modelId="{6301983B-D10E-47CF-A572-EC46DB4EDD98}" srcId="{CDE31CD2-545D-407A-9F25-4BD257C2E68B}" destId="{0960B32C-49FA-4A30-A4BC-87FF305D1AD5}" srcOrd="0" destOrd="0" parTransId="{408DDCA8-12D1-4D7E-AC90-447249DE5038}" sibTransId="{597D7F1C-9A0D-4383-AF13-7C3301FA795F}"/>
    <dgm:cxn modelId="{2510A55A-74DC-42E1-B1CB-4B8E37105B61}" srcId="{29632CEA-CFA4-4A52-B530-F60A2D55E55B}" destId="{0EA51FD5-A8C4-4E28-8D8A-5ED5FC420E7B}" srcOrd="4" destOrd="0" parTransId="{5E0A3DE8-7CEA-437D-9F18-FB0259C8384D}" sibTransId="{205EC2BF-2BD4-453A-80E6-750ABCDC9B03}"/>
    <dgm:cxn modelId="{77B75941-052A-4C47-A44F-CBDEEA2034CC}" type="presOf" srcId="{D7C6712D-EFDA-4CE6-BD0B-77375BFAB9BC}" destId="{1747F723-C179-4D36-BC08-8005955590A6}" srcOrd="0" destOrd="0" presId="urn:microsoft.com/office/officeart/2005/8/layout/vList5"/>
    <dgm:cxn modelId="{D7BE82F2-5EAA-4791-927A-81E00F510345}" type="presOf" srcId="{0DC04454-FDCB-4588-A98C-226DF1C033F9}" destId="{3CA5A40D-86A0-4ECB-B90A-CE477972D979}" srcOrd="0" destOrd="0" presId="urn:microsoft.com/office/officeart/2005/8/layout/vList5"/>
    <dgm:cxn modelId="{2BC0092F-BB25-4E22-87D4-C8F74F059970}" type="presOf" srcId="{29632CEA-CFA4-4A52-B530-F60A2D55E55B}" destId="{DCD8F696-85D3-4309-9E62-6A95E5A44221}" srcOrd="0" destOrd="0" presId="urn:microsoft.com/office/officeart/2005/8/layout/vList5"/>
    <dgm:cxn modelId="{4566B90F-7E66-46B8-A985-5294AABD4975}" type="presOf" srcId="{0EA51FD5-A8C4-4E28-8D8A-5ED5FC420E7B}" destId="{DC8162E7-E865-462E-B962-E8BCAA96E4D1}" srcOrd="0" destOrd="0" presId="urn:microsoft.com/office/officeart/2005/8/layout/vList5"/>
    <dgm:cxn modelId="{EA2D51E6-3261-4ACB-B29A-C96B55693AA5}" srcId="{29632CEA-CFA4-4A52-B530-F60A2D55E55B}" destId="{C18CB064-2946-4FBF-835A-C577C43515DA}" srcOrd="1" destOrd="0" parTransId="{52A884CF-0646-4EBE-9CB7-46A2D740CCFA}" sibTransId="{112F540F-8E3F-435D-8A87-615A476C46BC}"/>
    <dgm:cxn modelId="{0AF319E6-D82C-4F79-8ED1-E7E602100BB6}" type="presOf" srcId="{CDE31CD2-545D-407A-9F25-4BD257C2E68B}" destId="{464D6E7B-4F16-4455-8E86-1D3FB2AB8C29}" srcOrd="0" destOrd="0" presId="urn:microsoft.com/office/officeart/2005/8/layout/vList5"/>
    <dgm:cxn modelId="{85C754CE-134D-4DDA-8BE6-E21B2CCB76E5}" srcId="{C18CB064-2946-4FBF-835A-C577C43515DA}" destId="{2AA6925A-B8DC-488F-837E-CB04ECD9D199}" srcOrd="0" destOrd="0" parTransId="{FEB50638-158E-4332-B367-C84A42346BA8}" sibTransId="{265AE057-3B44-4FEA-87ED-4A8DD0D9355E}"/>
    <dgm:cxn modelId="{8311AE16-4AA0-4091-952B-23C9F761ED66}" type="presOf" srcId="{D3E91B23-DAD1-433A-BA82-374847574DD5}" destId="{2AD4B6C0-6668-4408-9F8E-7E10F343E5DE}" srcOrd="0" destOrd="0" presId="urn:microsoft.com/office/officeart/2005/8/layout/vList5"/>
    <dgm:cxn modelId="{B204BF9D-0CA6-4ABA-9E2F-63AED8291E07}" type="presOf" srcId="{2D246978-4E88-4266-B2D9-E10DA2EFB369}" destId="{EBAD278C-2372-4748-86F4-D14D03F8ED5E}" srcOrd="0" destOrd="0" presId="urn:microsoft.com/office/officeart/2005/8/layout/vList5"/>
    <dgm:cxn modelId="{01919CD8-D726-4E3E-AC36-2A93A9BA0035}" type="presOf" srcId="{2AA6925A-B8DC-488F-837E-CB04ECD9D199}" destId="{054CA53F-3067-406E-A65F-72106B6C5DC9}" srcOrd="0" destOrd="0" presId="urn:microsoft.com/office/officeart/2005/8/layout/vList5"/>
    <dgm:cxn modelId="{CFB0F911-749F-4AD1-9CA5-80C45BBB53A1}" srcId="{0EA51FD5-A8C4-4E28-8D8A-5ED5FC420E7B}" destId="{98C0F264-7CA0-43F3-847D-D9FD60432A03}" srcOrd="0" destOrd="0" parTransId="{272875A4-A050-40FD-9E1D-9DB9056D4204}" sibTransId="{5FB6E9F2-62E7-401E-8C45-2A958DB81D91}"/>
    <dgm:cxn modelId="{9AE76784-E4FC-4966-84BB-95F91D5F5CFD}" srcId="{29632CEA-CFA4-4A52-B530-F60A2D55E55B}" destId="{2B777A93-C8C4-4A96-BB44-024FA192207B}" srcOrd="5" destOrd="0" parTransId="{2F99083B-8107-4FF2-854D-BA6B0FB7A55D}" sibTransId="{60A01237-170F-4657-AF59-E90C2CC7BD21}"/>
    <dgm:cxn modelId="{4337ABFE-56CA-4F74-BF84-6CC1CDC6B1F9}" srcId="{D7C6712D-EFDA-4CE6-BD0B-77375BFAB9BC}" destId="{0DC04454-FDCB-4588-A98C-226DF1C033F9}" srcOrd="0" destOrd="0" parTransId="{14110035-07ED-41B1-B775-4FC5E3DC8526}" sibTransId="{3268E8BF-6782-49DC-B5DA-2BD5A13F964B}"/>
    <dgm:cxn modelId="{C687B92D-A578-4414-882B-F5C9E35B2B41}" type="presOf" srcId="{2B777A93-C8C4-4A96-BB44-024FA192207B}" destId="{69348417-E19E-4731-8DC0-4B44F5F82C69}" srcOrd="0" destOrd="0" presId="urn:microsoft.com/office/officeart/2005/8/layout/vList5"/>
    <dgm:cxn modelId="{1E062FC4-20B9-411A-8D45-89C87CB8614B}" type="presOf" srcId="{98C0F264-7CA0-43F3-847D-D9FD60432A03}" destId="{8A4608EB-F8F9-41B8-806F-D360CB614885}" srcOrd="0" destOrd="0" presId="urn:microsoft.com/office/officeart/2005/8/layout/vList5"/>
    <dgm:cxn modelId="{09A43AF8-F62F-4C8D-98EB-ED987907DD7C}" srcId="{29632CEA-CFA4-4A52-B530-F60A2D55E55B}" destId="{2D246978-4E88-4266-B2D9-E10DA2EFB369}" srcOrd="3" destOrd="0" parTransId="{908E9BED-E64A-4FA4-9AD1-4AC97A041C34}" sibTransId="{D3187E1D-F0B0-41D4-83C4-1BDF08F9DEF2}"/>
    <dgm:cxn modelId="{D687713D-659F-4B67-A432-F0467382DDDE}" type="presOf" srcId="{C18CB064-2946-4FBF-835A-C577C43515DA}" destId="{2AC43765-48F4-4AD9-8191-DE3C1C9B795D}" srcOrd="0" destOrd="0" presId="urn:microsoft.com/office/officeart/2005/8/layout/vList5"/>
    <dgm:cxn modelId="{DF815263-47E0-40CE-89B5-3948E1DDC54E}" srcId="{29632CEA-CFA4-4A52-B530-F60A2D55E55B}" destId="{CDE31CD2-545D-407A-9F25-4BD257C2E68B}" srcOrd="2" destOrd="0" parTransId="{8BE8A67D-0847-4C5A-A171-20E0C213E255}" sibTransId="{3F30280E-7E3C-4397-AEA1-B7B7B6D49A79}"/>
    <dgm:cxn modelId="{BCC92230-F438-479B-9E88-9638403C1ECD}" type="presOf" srcId="{660C3442-7443-4EF5-9CF5-F45A4136D747}" destId="{9BE5D6B1-DE46-4257-AC8B-4361F05307BB}" srcOrd="0" destOrd="0" presId="urn:microsoft.com/office/officeart/2005/8/layout/vList5"/>
    <dgm:cxn modelId="{AC4044B4-485C-4C40-A52A-CABB28F7E66D}" type="presParOf" srcId="{DCD8F696-85D3-4309-9E62-6A95E5A44221}" destId="{764AA531-AC1C-4EF0-80DE-4A58887532D5}" srcOrd="0" destOrd="0" presId="urn:microsoft.com/office/officeart/2005/8/layout/vList5"/>
    <dgm:cxn modelId="{882E626E-15EF-4BC0-9CA3-A0094E016397}" type="presParOf" srcId="{764AA531-AC1C-4EF0-80DE-4A58887532D5}" destId="{1747F723-C179-4D36-BC08-8005955590A6}" srcOrd="0" destOrd="0" presId="urn:microsoft.com/office/officeart/2005/8/layout/vList5"/>
    <dgm:cxn modelId="{2130928E-3642-49B2-A13F-5636173E18B6}" type="presParOf" srcId="{764AA531-AC1C-4EF0-80DE-4A58887532D5}" destId="{3CA5A40D-86A0-4ECB-B90A-CE477972D979}" srcOrd="1" destOrd="0" presId="urn:microsoft.com/office/officeart/2005/8/layout/vList5"/>
    <dgm:cxn modelId="{54D8CC1F-AEE8-47AE-BCCD-518396521926}" type="presParOf" srcId="{DCD8F696-85D3-4309-9E62-6A95E5A44221}" destId="{FBC6D3A2-0952-42E7-A376-1F45E824DDF4}" srcOrd="1" destOrd="0" presId="urn:microsoft.com/office/officeart/2005/8/layout/vList5"/>
    <dgm:cxn modelId="{4094B032-C89D-49A3-9207-0837F70C119B}" type="presParOf" srcId="{DCD8F696-85D3-4309-9E62-6A95E5A44221}" destId="{7A4DDAA8-D1FD-4DF9-A49F-E36EDA432ECA}" srcOrd="2" destOrd="0" presId="urn:microsoft.com/office/officeart/2005/8/layout/vList5"/>
    <dgm:cxn modelId="{493B954B-8EF8-4C3D-8FEB-FA9911A0A017}" type="presParOf" srcId="{7A4DDAA8-D1FD-4DF9-A49F-E36EDA432ECA}" destId="{2AC43765-48F4-4AD9-8191-DE3C1C9B795D}" srcOrd="0" destOrd="0" presId="urn:microsoft.com/office/officeart/2005/8/layout/vList5"/>
    <dgm:cxn modelId="{EF653AC0-470E-426B-B09C-AA4707BA2169}" type="presParOf" srcId="{7A4DDAA8-D1FD-4DF9-A49F-E36EDA432ECA}" destId="{054CA53F-3067-406E-A65F-72106B6C5DC9}" srcOrd="1" destOrd="0" presId="urn:microsoft.com/office/officeart/2005/8/layout/vList5"/>
    <dgm:cxn modelId="{926024A7-BCDE-4F2A-9D73-294BCF1E6FBD}" type="presParOf" srcId="{DCD8F696-85D3-4309-9E62-6A95E5A44221}" destId="{C740CC0D-4797-4A4B-9991-E8BCA9EA1554}" srcOrd="3" destOrd="0" presId="urn:microsoft.com/office/officeart/2005/8/layout/vList5"/>
    <dgm:cxn modelId="{71F2047B-AAFE-4D6D-A949-A7D14D339B92}" type="presParOf" srcId="{DCD8F696-85D3-4309-9E62-6A95E5A44221}" destId="{A6648279-044F-41B7-8CD4-017F92A329B7}" srcOrd="4" destOrd="0" presId="urn:microsoft.com/office/officeart/2005/8/layout/vList5"/>
    <dgm:cxn modelId="{B66A6463-C3D7-4142-9885-97F43E6CF85B}" type="presParOf" srcId="{A6648279-044F-41B7-8CD4-017F92A329B7}" destId="{464D6E7B-4F16-4455-8E86-1D3FB2AB8C29}" srcOrd="0" destOrd="0" presId="urn:microsoft.com/office/officeart/2005/8/layout/vList5"/>
    <dgm:cxn modelId="{1925143C-35EE-4A20-97D7-F09C88DA7306}" type="presParOf" srcId="{A6648279-044F-41B7-8CD4-017F92A329B7}" destId="{37977A7B-A225-4DBB-8265-664C079A6C96}" srcOrd="1" destOrd="0" presId="urn:microsoft.com/office/officeart/2005/8/layout/vList5"/>
    <dgm:cxn modelId="{DF7BA681-E0C4-4CFE-9780-DE2F37A2F944}" type="presParOf" srcId="{DCD8F696-85D3-4309-9E62-6A95E5A44221}" destId="{D1EAD51D-17BC-44AA-B8F7-4D3B411A3C88}" srcOrd="5" destOrd="0" presId="urn:microsoft.com/office/officeart/2005/8/layout/vList5"/>
    <dgm:cxn modelId="{A334BB4E-36EB-453C-B65B-FDAEFA3DE813}" type="presParOf" srcId="{DCD8F696-85D3-4309-9E62-6A95E5A44221}" destId="{9C7AD9D5-117F-4902-A7AF-4A8B0A37CDEC}" srcOrd="6" destOrd="0" presId="urn:microsoft.com/office/officeart/2005/8/layout/vList5"/>
    <dgm:cxn modelId="{1E26D14F-33DF-473F-BD26-C6CA8FDC34A4}" type="presParOf" srcId="{9C7AD9D5-117F-4902-A7AF-4A8B0A37CDEC}" destId="{EBAD278C-2372-4748-86F4-D14D03F8ED5E}" srcOrd="0" destOrd="0" presId="urn:microsoft.com/office/officeart/2005/8/layout/vList5"/>
    <dgm:cxn modelId="{7CD422A5-DD9B-49ED-8766-0C20664968F7}" type="presParOf" srcId="{9C7AD9D5-117F-4902-A7AF-4A8B0A37CDEC}" destId="{2AD4B6C0-6668-4408-9F8E-7E10F343E5DE}" srcOrd="1" destOrd="0" presId="urn:microsoft.com/office/officeart/2005/8/layout/vList5"/>
    <dgm:cxn modelId="{A6923FE4-D468-4CE4-9231-CB68A9B3FCB0}" type="presParOf" srcId="{DCD8F696-85D3-4309-9E62-6A95E5A44221}" destId="{DC466D6E-901B-415E-B09B-55D73DEC98B6}" srcOrd="7" destOrd="0" presId="urn:microsoft.com/office/officeart/2005/8/layout/vList5"/>
    <dgm:cxn modelId="{7A92B8ED-5CD5-4D61-9008-281834B5F31C}" type="presParOf" srcId="{DCD8F696-85D3-4309-9E62-6A95E5A44221}" destId="{2F030694-A7B3-4481-B98D-C370FFFE428D}" srcOrd="8" destOrd="0" presId="urn:microsoft.com/office/officeart/2005/8/layout/vList5"/>
    <dgm:cxn modelId="{07FDDC5C-9680-4BEB-B42F-A4551795C324}" type="presParOf" srcId="{2F030694-A7B3-4481-B98D-C370FFFE428D}" destId="{DC8162E7-E865-462E-B962-E8BCAA96E4D1}" srcOrd="0" destOrd="0" presId="urn:microsoft.com/office/officeart/2005/8/layout/vList5"/>
    <dgm:cxn modelId="{4F1A6301-2E2C-425E-B2D8-A81BE140F619}" type="presParOf" srcId="{2F030694-A7B3-4481-B98D-C370FFFE428D}" destId="{8A4608EB-F8F9-41B8-806F-D360CB614885}" srcOrd="1" destOrd="0" presId="urn:microsoft.com/office/officeart/2005/8/layout/vList5"/>
    <dgm:cxn modelId="{68A1CD5D-40B6-4484-A346-F7BA6BBA2519}" type="presParOf" srcId="{DCD8F696-85D3-4309-9E62-6A95E5A44221}" destId="{4F38AFFC-F2BF-40C5-91E7-83C096F78209}" srcOrd="9" destOrd="0" presId="urn:microsoft.com/office/officeart/2005/8/layout/vList5"/>
    <dgm:cxn modelId="{10B38AC2-75A8-4A29-B1B4-F3B2F48BE557}" type="presParOf" srcId="{DCD8F696-85D3-4309-9E62-6A95E5A44221}" destId="{E9D5028E-C677-43B5-BE07-481ED9FB1A03}" srcOrd="10" destOrd="0" presId="urn:microsoft.com/office/officeart/2005/8/layout/vList5"/>
    <dgm:cxn modelId="{AA5231F7-20F1-4226-8BF8-9B501BBBFDD5}" type="presParOf" srcId="{E9D5028E-C677-43B5-BE07-481ED9FB1A03}" destId="{69348417-E19E-4731-8DC0-4B44F5F82C69}" srcOrd="0" destOrd="0" presId="urn:microsoft.com/office/officeart/2005/8/layout/vList5"/>
    <dgm:cxn modelId="{870F7A9E-D460-4631-8745-B4F45505EB69}" type="presParOf" srcId="{E9D5028E-C677-43B5-BE07-481ED9FB1A03}" destId="{9BE5D6B1-DE46-4257-AC8B-4361F05307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7B4DD2-9C1D-4C9C-9D24-95D15678E4A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876957F-F32A-4A99-A34C-ECE82934AF8D}">
      <dgm:prSet phldrT="[Text]"/>
      <dgm:spPr/>
      <dgm:t>
        <a:bodyPr/>
        <a:lstStyle/>
        <a:p>
          <a:r>
            <a:rPr lang="tr-TR" dirty="0" smtClean="0"/>
            <a:t>Amacı belirlemek</a:t>
          </a:r>
          <a:endParaRPr lang="tr-TR" dirty="0"/>
        </a:p>
      </dgm:t>
    </dgm:pt>
    <dgm:pt modelId="{0F83F490-608F-468B-95E8-B26FD1DDD017}" type="parTrans" cxnId="{48A6FFA0-1FB6-4681-B7DF-A9906EBD724F}">
      <dgm:prSet/>
      <dgm:spPr/>
      <dgm:t>
        <a:bodyPr/>
        <a:lstStyle/>
        <a:p>
          <a:endParaRPr lang="tr-TR"/>
        </a:p>
      </dgm:t>
    </dgm:pt>
    <dgm:pt modelId="{0C50D78E-9322-4252-8E99-2067BE3C26D6}" type="sibTrans" cxnId="{48A6FFA0-1FB6-4681-B7DF-A9906EBD724F}">
      <dgm:prSet/>
      <dgm:spPr/>
      <dgm:t>
        <a:bodyPr/>
        <a:lstStyle/>
        <a:p>
          <a:endParaRPr lang="tr-TR"/>
        </a:p>
      </dgm:t>
    </dgm:pt>
    <dgm:pt modelId="{F9B72727-344C-4BFB-A78D-DA20EEFA0409}">
      <dgm:prSet phldrT="[Text]"/>
      <dgm:spPr/>
      <dgm:t>
        <a:bodyPr/>
        <a:lstStyle/>
        <a:p>
          <a:r>
            <a:rPr lang="tr-TR" dirty="0" smtClean="0"/>
            <a:t>Hedefleri belirlemek</a:t>
          </a:r>
          <a:endParaRPr lang="tr-TR" dirty="0"/>
        </a:p>
      </dgm:t>
    </dgm:pt>
    <dgm:pt modelId="{DFE2D1F4-6524-4B34-8603-888A44A1CC45}" type="parTrans" cxnId="{4A000F22-E67A-4147-94F7-081B8FF4EBBF}">
      <dgm:prSet/>
      <dgm:spPr/>
      <dgm:t>
        <a:bodyPr/>
        <a:lstStyle/>
        <a:p>
          <a:endParaRPr lang="tr-TR"/>
        </a:p>
      </dgm:t>
    </dgm:pt>
    <dgm:pt modelId="{13C8CD36-AE12-4AA8-8A8D-9B5EAA5DEFFF}" type="sibTrans" cxnId="{4A000F22-E67A-4147-94F7-081B8FF4EBBF}">
      <dgm:prSet/>
      <dgm:spPr/>
      <dgm:t>
        <a:bodyPr/>
        <a:lstStyle/>
        <a:p>
          <a:endParaRPr lang="tr-TR"/>
        </a:p>
      </dgm:t>
    </dgm:pt>
    <dgm:pt modelId="{CEBCE283-2252-4E15-BBEB-78C58372AECE}">
      <dgm:prSet phldrT="[Text]"/>
      <dgm:spPr/>
      <dgm:t>
        <a:bodyPr/>
        <a:lstStyle/>
        <a:p>
          <a:r>
            <a:rPr lang="tr-TR" dirty="0" smtClean="0"/>
            <a:t>Hedefleri gözden geçirmek</a:t>
          </a:r>
          <a:endParaRPr lang="tr-TR" dirty="0"/>
        </a:p>
      </dgm:t>
    </dgm:pt>
    <dgm:pt modelId="{94494387-D06A-4607-B7EA-FB15F6DF6DFE}" type="parTrans" cxnId="{4E5085D3-1387-4CC9-B3FF-1D2623B6C7CF}">
      <dgm:prSet/>
      <dgm:spPr/>
      <dgm:t>
        <a:bodyPr/>
        <a:lstStyle/>
        <a:p>
          <a:endParaRPr lang="tr-TR"/>
        </a:p>
      </dgm:t>
    </dgm:pt>
    <dgm:pt modelId="{5E79D1D7-1F0D-4B6F-9229-DBEDDEE76EC6}" type="sibTrans" cxnId="{4E5085D3-1387-4CC9-B3FF-1D2623B6C7CF}">
      <dgm:prSet/>
      <dgm:spPr/>
      <dgm:t>
        <a:bodyPr/>
        <a:lstStyle/>
        <a:p>
          <a:endParaRPr lang="tr-TR"/>
        </a:p>
      </dgm:t>
    </dgm:pt>
    <dgm:pt modelId="{60186E73-8411-4A11-8546-192C43354E60}">
      <dgm:prSet phldrT="[Text]"/>
      <dgm:spPr/>
      <dgm:t>
        <a:bodyPr/>
        <a:lstStyle/>
        <a:p>
          <a:r>
            <a:rPr lang="tr-TR" dirty="0" smtClean="0"/>
            <a:t>Uzman bir grupla</a:t>
          </a:r>
          <a:endParaRPr lang="tr-TR" dirty="0"/>
        </a:p>
      </dgm:t>
    </dgm:pt>
    <dgm:pt modelId="{B6C09A68-CC95-4D34-8679-298FE27E66A7}" type="parTrans" cxnId="{A419E55A-54EF-4CF3-8B3C-B88A2CABA557}">
      <dgm:prSet/>
      <dgm:spPr/>
      <dgm:t>
        <a:bodyPr/>
        <a:lstStyle/>
        <a:p>
          <a:endParaRPr lang="tr-TR"/>
        </a:p>
      </dgm:t>
    </dgm:pt>
    <dgm:pt modelId="{4BC4CD7D-F2C4-4D98-AC6F-C9571CE16127}" type="sibTrans" cxnId="{A419E55A-54EF-4CF3-8B3C-B88A2CABA557}">
      <dgm:prSet/>
      <dgm:spPr/>
      <dgm:t>
        <a:bodyPr/>
        <a:lstStyle/>
        <a:p>
          <a:endParaRPr lang="tr-TR"/>
        </a:p>
      </dgm:t>
    </dgm:pt>
    <dgm:pt modelId="{F572007C-3484-44EA-A979-95EC9B34B118}">
      <dgm:prSet phldrT="[Text]"/>
      <dgm:spPr/>
      <dgm:t>
        <a:bodyPr/>
        <a:lstStyle/>
        <a:p>
          <a:r>
            <a:rPr lang="tr-TR" dirty="0" smtClean="0"/>
            <a:t>Uzman grup, </a:t>
          </a:r>
          <a:r>
            <a:rPr lang="tr-TR" dirty="0" err="1" smtClean="0"/>
            <a:t>herbir</a:t>
          </a:r>
          <a:r>
            <a:rPr lang="tr-TR" dirty="0" smtClean="0"/>
            <a:t> amaç için öğrenen kişinin performansını tanımlayan hedefler belirler </a:t>
          </a:r>
          <a:endParaRPr lang="tr-TR" dirty="0"/>
        </a:p>
      </dgm:t>
    </dgm:pt>
    <dgm:pt modelId="{945DAC2F-4BB0-4DE2-A87C-4F538B5882C5}" type="parTrans" cxnId="{E89E21B7-25EF-4E4D-B00B-8BA037C897D9}">
      <dgm:prSet/>
      <dgm:spPr/>
      <dgm:t>
        <a:bodyPr/>
        <a:lstStyle/>
        <a:p>
          <a:endParaRPr lang="tr-TR"/>
        </a:p>
      </dgm:t>
    </dgm:pt>
    <dgm:pt modelId="{10F18871-BB8D-4A90-B455-22276A1E39AC}" type="sibTrans" cxnId="{E89E21B7-25EF-4E4D-B00B-8BA037C897D9}">
      <dgm:prSet/>
      <dgm:spPr/>
      <dgm:t>
        <a:bodyPr/>
        <a:lstStyle/>
        <a:p>
          <a:endParaRPr lang="tr-TR"/>
        </a:p>
      </dgm:t>
    </dgm:pt>
    <dgm:pt modelId="{57BB19C2-714B-48E6-AB63-5D0A1C81AFD7}">
      <dgm:prSet phldrT="[Text]"/>
      <dgm:spPr/>
      <dgm:t>
        <a:bodyPr/>
        <a:lstStyle/>
        <a:p>
          <a:r>
            <a:rPr lang="tr-TR" dirty="0" smtClean="0"/>
            <a:t>Hedefleri sıralamak</a:t>
          </a:r>
          <a:endParaRPr lang="tr-TR" dirty="0"/>
        </a:p>
      </dgm:t>
    </dgm:pt>
    <dgm:pt modelId="{50518A1C-7E24-4F2A-B63D-F4628BBB10D4}" type="parTrans" cxnId="{6E92865C-12D6-41DA-9587-863814470DEC}">
      <dgm:prSet/>
      <dgm:spPr/>
      <dgm:t>
        <a:bodyPr/>
        <a:lstStyle/>
        <a:p>
          <a:endParaRPr lang="tr-TR"/>
        </a:p>
      </dgm:t>
    </dgm:pt>
    <dgm:pt modelId="{874C9D3D-BBD0-4F08-87A9-34242BA93B30}" type="sibTrans" cxnId="{6E92865C-12D6-41DA-9587-863814470DEC}">
      <dgm:prSet/>
      <dgm:spPr/>
      <dgm:t>
        <a:bodyPr/>
        <a:lstStyle/>
        <a:p>
          <a:endParaRPr lang="tr-TR"/>
        </a:p>
      </dgm:t>
    </dgm:pt>
    <dgm:pt modelId="{DDEE9B0E-012C-4C53-95A5-F414DD0B0BEA}">
      <dgm:prSet phldrT="[Text]"/>
      <dgm:spPr/>
      <dgm:t>
        <a:bodyPr/>
        <a:lstStyle/>
        <a:p>
          <a:r>
            <a:rPr lang="tr-TR" dirty="0" smtClean="0"/>
            <a:t>Hedefleri tekrar gözden geçirmek</a:t>
          </a:r>
          <a:endParaRPr lang="tr-TR" dirty="0"/>
        </a:p>
      </dgm:t>
    </dgm:pt>
    <dgm:pt modelId="{89EB949A-AFF4-4097-A63E-DB942B8A8985}" type="parTrans" cxnId="{D01FBB9C-60DD-4CF8-B3FA-FA41D03CE34C}">
      <dgm:prSet/>
      <dgm:spPr/>
      <dgm:t>
        <a:bodyPr/>
        <a:lstStyle/>
        <a:p>
          <a:endParaRPr lang="tr-TR"/>
        </a:p>
      </dgm:t>
    </dgm:pt>
    <dgm:pt modelId="{4AD12BE7-00A3-44DC-A014-E23325F1FBEA}" type="sibTrans" cxnId="{D01FBB9C-60DD-4CF8-B3FA-FA41D03CE34C}">
      <dgm:prSet/>
      <dgm:spPr/>
      <dgm:t>
        <a:bodyPr/>
        <a:lstStyle/>
        <a:p>
          <a:endParaRPr lang="tr-TR"/>
        </a:p>
      </dgm:t>
    </dgm:pt>
    <dgm:pt modelId="{98C1AF16-312E-43C3-B99D-725B81611D3C}">
      <dgm:prSet phldrT="[Text]"/>
      <dgm:spPr/>
      <dgm:t>
        <a:bodyPr/>
        <a:lstStyle/>
        <a:p>
          <a:r>
            <a:rPr lang="tr-TR" dirty="0" smtClean="0"/>
            <a:t>Son bir derecelendirme yapılması</a:t>
          </a:r>
          <a:endParaRPr lang="tr-TR" dirty="0"/>
        </a:p>
      </dgm:t>
    </dgm:pt>
    <dgm:pt modelId="{5DC49D7B-AE05-4E75-AA74-32C54E7F613F}" type="parTrans" cxnId="{D107851F-57D3-4420-955F-8EA0ACBA867A}">
      <dgm:prSet/>
      <dgm:spPr/>
      <dgm:t>
        <a:bodyPr/>
        <a:lstStyle/>
        <a:p>
          <a:endParaRPr lang="tr-TR"/>
        </a:p>
      </dgm:t>
    </dgm:pt>
    <dgm:pt modelId="{E4ECDBC8-625A-4B82-BEA4-246907A8444C}" type="sibTrans" cxnId="{D107851F-57D3-4420-955F-8EA0ACBA867A}">
      <dgm:prSet/>
      <dgm:spPr/>
      <dgm:t>
        <a:bodyPr/>
        <a:lstStyle/>
        <a:p>
          <a:endParaRPr lang="tr-TR"/>
        </a:p>
      </dgm:t>
    </dgm:pt>
    <dgm:pt modelId="{608F67CC-79C7-458F-8254-383BD476F30D}" type="pres">
      <dgm:prSet presAssocID="{667B4DD2-9C1D-4C9C-9D24-95D15678E4A9}" presName="CompostProcess" presStyleCnt="0">
        <dgm:presLayoutVars>
          <dgm:dir/>
          <dgm:resizeHandles val="exact"/>
        </dgm:presLayoutVars>
      </dgm:prSet>
      <dgm:spPr/>
    </dgm:pt>
    <dgm:pt modelId="{F0C16D3C-6499-4854-8E44-A7C242E1DFF4}" type="pres">
      <dgm:prSet presAssocID="{667B4DD2-9C1D-4C9C-9D24-95D15678E4A9}" presName="arrow" presStyleLbl="bgShp" presStyleIdx="0" presStyleCnt="1"/>
      <dgm:spPr/>
    </dgm:pt>
    <dgm:pt modelId="{228F8E8B-5E71-44BA-9650-C5FC752293A4}" type="pres">
      <dgm:prSet presAssocID="{667B4DD2-9C1D-4C9C-9D24-95D15678E4A9}" presName="linearProcess" presStyleCnt="0"/>
      <dgm:spPr/>
    </dgm:pt>
    <dgm:pt modelId="{F988C1B5-F054-4030-9E67-A9F9DB65836A}" type="pres">
      <dgm:prSet presAssocID="{B876957F-F32A-4A99-A34C-ECE82934AF8D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AD0904-BD95-4429-956D-A5FD10791C63}" type="pres">
      <dgm:prSet presAssocID="{0C50D78E-9322-4252-8E99-2067BE3C26D6}" presName="sibTrans" presStyleCnt="0"/>
      <dgm:spPr/>
    </dgm:pt>
    <dgm:pt modelId="{9B1A3736-C21D-4A46-8C4C-61BB5C31D4EB}" type="pres">
      <dgm:prSet presAssocID="{F9B72727-344C-4BFB-A78D-DA20EEFA0409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4E7AEC-DEF3-4662-9D1B-68FAE78882A0}" type="pres">
      <dgm:prSet presAssocID="{13C8CD36-AE12-4AA8-8A8D-9B5EAA5DEFFF}" presName="sibTrans" presStyleCnt="0"/>
      <dgm:spPr/>
    </dgm:pt>
    <dgm:pt modelId="{8857C094-C68E-4D0C-B990-56C40B9718AC}" type="pres">
      <dgm:prSet presAssocID="{CEBCE283-2252-4E15-BBEB-78C58372AECE}" presName="textNode" presStyleLbl="node1" presStyleIdx="2" presStyleCnt="6">
        <dgm:presLayoutVars>
          <dgm:bulletEnabled val="1"/>
        </dgm:presLayoutVars>
      </dgm:prSet>
      <dgm:spPr/>
    </dgm:pt>
    <dgm:pt modelId="{4570E805-DC48-4BE1-82D4-1884567E5966}" type="pres">
      <dgm:prSet presAssocID="{5E79D1D7-1F0D-4B6F-9229-DBEDDEE76EC6}" presName="sibTrans" presStyleCnt="0"/>
      <dgm:spPr/>
    </dgm:pt>
    <dgm:pt modelId="{DA2B4BEF-F113-4166-8FD8-300F335FDEA1}" type="pres">
      <dgm:prSet presAssocID="{57BB19C2-714B-48E6-AB63-5D0A1C81AFD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279B7C-82B8-41B8-B1B7-709AAD8D0C79}" type="pres">
      <dgm:prSet presAssocID="{874C9D3D-BBD0-4F08-87A9-34242BA93B30}" presName="sibTrans" presStyleCnt="0"/>
      <dgm:spPr/>
    </dgm:pt>
    <dgm:pt modelId="{A8F77B6A-84CD-4253-90B8-A4C4FDC4DCF9}" type="pres">
      <dgm:prSet presAssocID="{DDEE9B0E-012C-4C53-95A5-F414DD0B0BE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63D7FF-8412-4928-B9E3-942C7F328E24}" type="pres">
      <dgm:prSet presAssocID="{4AD12BE7-00A3-44DC-A014-E23325F1FBEA}" presName="sibTrans" presStyleCnt="0"/>
      <dgm:spPr/>
    </dgm:pt>
    <dgm:pt modelId="{D4233FE6-EC28-47FE-A550-4AF74780FD12}" type="pres">
      <dgm:prSet presAssocID="{98C1AF16-312E-43C3-B99D-725B81611D3C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6E92865C-12D6-41DA-9587-863814470DEC}" srcId="{667B4DD2-9C1D-4C9C-9D24-95D15678E4A9}" destId="{57BB19C2-714B-48E6-AB63-5D0A1C81AFD7}" srcOrd="3" destOrd="0" parTransId="{50518A1C-7E24-4F2A-B63D-F4628BBB10D4}" sibTransId="{874C9D3D-BBD0-4F08-87A9-34242BA93B30}"/>
    <dgm:cxn modelId="{683079C4-226D-4B7C-9255-A101B959D64F}" type="presOf" srcId="{60186E73-8411-4A11-8546-192C43354E60}" destId="{F988C1B5-F054-4030-9E67-A9F9DB65836A}" srcOrd="0" destOrd="1" presId="urn:microsoft.com/office/officeart/2005/8/layout/hProcess9"/>
    <dgm:cxn modelId="{80CFA3B7-CD74-4099-85A1-A492D3B60044}" type="presOf" srcId="{DDEE9B0E-012C-4C53-95A5-F414DD0B0BEA}" destId="{A8F77B6A-84CD-4253-90B8-A4C4FDC4DCF9}" srcOrd="0" destOrd="0" presId="urn:microsoft.com/office/officeart/2005/8/layout/hProcess9"/>
    <dgm:cxn modelId="{D01FBB9C-60DD-4CF8-B3FA-FA41D03CE34C}" srcId="{667B4DD2-9C1D-4C9C-9D24-95D15678E4A9}" destId="{DDEE9B0E-012C-4C53-95A5-F414DD0B0BEA}" srcOrd="4" destOrd="0" parTransId="{89EB949A-AFF4-4097-A63E-DB942B8A8985}" sibTransId="{4AD12BE7-00A3-44DC-A014-E23325F1FBEA}"/>
    <dgm:cxn modelId="{DEB69618-5FEB-482D-A457-7D28C1094838}" type="presOf" srcId="{F9B72727-344C-4BFB-A78D-DA20EEFA0409}" destId="{9B1A3736-C21D-4A46-8C4C-61BB5C31D4EB}" srcOrd="0" destOrd="0" presId="urn:microsoft.com/office/officeart/2005/8/layout/hProcess9"/>
    <dgm:cxn modelId="{5E46D025-047A-4EFF-A95F-E386A42F7C19}" type="presOf" srcId="{CEBCE283-2252-4E15-BBEB-78C58372AECE}" destId="{8857C094-C68E-4D0C-B990-56C40B9718AC}" srcOrd="0" destOrd="0" presId="urn:microsoft.com/office/officeart/2005/8/layout/hProcess9"/>
    <dgm:cxn modelId="{A419E55A-54EF-4CF3-8B3C-B88A2CABA557}" srcId="{B876957F-F32A-4A99-A34C-ECE82934AF8D}" destId="{60186E73-8411-4A11-8546-192C43354E60}" srcOrd="0" destOrd="0" parTransId="{B6C09A68-CC95-4D34-8679-298FE27E66A7}" sibTransId="{4BC4CD7D-F2C4-4D98-AC6F-C9571CE16127}"/>
    <dgm:cxn modelId="{E89E21B7-25EF-4E4D-B00B-8BA037C897D9}" srcId="{F9B72727-344C-4BFB-A78D-DA20EEFA0409}" destId="{F572007C-3484-44EA-A979-95EC9B34B118}" srcOrd="0" destOrd="0" parTransId="{945DAC2F-4BB0-4DE2-A87C-4F538B5882C5}" sibTransId="{10F18871-BB8D-4A90-B455-22276A1E39AC}"/>
    <dgm:cxn modelId="{D107851F-57D3-4420-955F-8EA0ACBA867A}" srcId="{667B4DD2-9C1D-4C9C-9D24-95D15678E4A9}" destId="{98C1AF16-312E-43C3-B99D-725B81611D3C}" srcOrd="5" destOrd="0" parTransId="{5DC49D7B-AE05-4E75-AA74-32C54E7F613F}" sibTransId="{E4ECDBC8-625A-4B82-BEA4-246907A8444C}"/>
    <dgm:cxn modelId="{4A000F22-E67A-4147-94F7-081B8FF4EBBF}" srcId="{667B4DD2-9C1D-4C9C-9D24-95D15678E4A9}" destId="{F9B72727-344C-4BFB-A78D-DA20EEFA0409}" srcOrd="1" destOrd="0" parTransId="{DFE2D1F4-6524-4B34-8603-888A44A1CC45}" sibTransId="{13C8CD36-AE12-4AA8-8A8D-9B5EAA5DEFFF}"/>
    <dgm:cxn modelId="{5594F623-D909-452F-B5E0-07D5C1C481EF}" type="presOf" srcId="{F572007C-3484-44EA-A979-95EC9B34B118}" destId="{9B1A3736-C21D-4A46-8C4C-61BB5C31D4EB}" srcOrd="0" destOrd="1" presId="urn:microsoft.com/office/officeart/2005/8/layout/hProcess9"/>
    <dgm:cxn modelId="{4B5451B7-C73F-4BBB-A487-C335295C9BFC}" type="presOf" srcId="{57BB19C2-714B-48E6-AB63-5D0A1C81AFD7}" destId="{DA2B4BEF-F113-4166-8FD8-300F335FDEA1}" srcOrd="0" destOrd="0" presId="urn:microsoft.com/office/officeart/2005/8/layout/hProcess9"/>
    <dgm:cxn modelId="{4E5085D3-1387-4CC9-B3FF-1D2623B6C7CF}" srcId="{667B4DD2-9C1D-4C9C-9D24-95D15678E4A9}" destId="{CEBCE283-2252-4E15-BBEB-78C58372AECE}" srcOrd="2" destOrd="0" parTransId="{94494387-D06A-4607-B7EA-FB15F6DF6DFE}" sibTransId="{5E79D1D7-1F0D-4B6F-9229-DBEDDEE76EC6}"/>
    <dgm:cxn modelId="{290E7745-4A80-49E1-9FA5-105DD1B18B69}" type="presOf" srcId="{98C1AF16-312E-43C3-B99D-725B81611D3C}" destId="{D4233FE6-EC28-47FE-A550-4AF74780FD12}" srcOrd="0" destOrd="0" presId="urn:microsoft.com/office/officeart/2005/8/layout/hProcess9"/>
    <dgm:cxn modelId="{DACC731F-484B-4AC5-8C37-528B7360B41F}" type="presOf" srcId="{667B4DD2-9C1D-4C9C-9D24-95D15678E4A9}" destId="{608F67CC-79C7-458F-8254-383BD476F30D}" srcOrd="0" destOrd="0" presId="urn:microsoft.com/office/officeart/2005/8/layout/hProcess9"/>
    <dgm:cxn modelId="{354D53E8-6EBA-4610-A9E8-6252515DECBF}" type="presOf" srcId="{B876957F-F32A-4A99-A34C-ECE82934AF8D}" destId="{F988C1B5-F054-4030-9E67-A9F9DB65836A}" srcOrd="0" destOrd="0" presId="urn:microsoft.com/office/officeart/2005/8/layout/hProcess9"/>
    <dgm:cxn modelId="{48A6FFA0-1FB6-4681-B7DF-A9906EBD724F}" srcId="{667B4DD2-9C1D-4C9C-9D24-95D15678E4A9}" destId="{B876957F-F32A-4A99-A34C-ECE82934AF8D}" srcOrd="0" destOrd="0" parTransId="{0F83F490-608F-468B-95E8-B26FD1DDD017}" sibTransId="{0C50D78E-9322-4252-8E99-2067BE3C26D6}"/>
    <dgm:cxn modelId="{882D8191-7BFD-409B-8DB7-B0637F2F4E92}" type="presParOf" srcId="{608F67CC-79C7-458F-8254-383BD476F30D}" destId="{F0C16D3C-6499-4854-8E44-A7C242E1DFF4}" srcOrd="0" destOrd="0" presId="urn:microsoft.com/office/officeart/2005/8/layout/hProcess9"/>
    <dgm:cxn modelId="{D5D8C259-CDC6-4C9A-9619-DF5139F8A6D5}" type="presParOf" srcId="{608F67CC-79C7-458F-8254-383BD476F30D}" destId="{228F8E8B-5E71-44BA-9650-C5FC752293A4}" srcOrd="1" destOrd="0" presId="urn:microsoft.com/office/officeart/2005/8/layout/hProcess9"/>
    <dgm:cxn modelId="{FB6BF158-42BC-428A-9925-6B0F8EC9C8C3}" type="presParOf" srcId="{228F8E8B-5E71-44BA-9650-C5FC752293A4}" destId="{F988C1B5-F054-4030-9E67-A9F9DB65836A}" srcOrd="0" destOrd="0" presId="urn:microsoft.com/office/officeart/2005/8/layout/hProcess9"/>
    <dgm:cxn modelId="{E6FE5D0D-4BF0-40DA-850A-8ED5FEA40616}" type="presParOf" srcId="{228F8E8B-5E71-44BA-9650-C5FC752293A4}" destId="{4FAD0904-BD95-4429-956D-A5FD10791C63}" srcOrd="1" destOrd="0" presId="urn:microsoft.com/office/officeart/2005/8/layout/hProcess9"/>
    <dgm:cxn modelId="{9C8A26CC-8EDF-4BF0-957C-BDCE698527E3}" type="presParOf" srcId="{228F8E8B-5E71-44BA-9650-C5FC752293A4}" destId="{9B1A3736-C21D-4A46-8C4C-61BB5C31D4EB}" srcOrd="2" destOrd="0" presId="urn:microsoft.com/office/officeart/2005/8/layout/hProcess9"/>
    <dgm:cxn modelId="{432DD135-704E-4F96-8EDB-33C36BB58A8A}" type="presParOf" srcId="{228F8E8B-5E71-44BA-9650-C5FC752293A4}" destId="{A64E7AEC-DEF3-4662-9D1B-68FAE78882A0}" srcOrd="3" destOrd="0" presId="urn:microsoft.com/office/officeart/2005/8/layout/hProcess9"/>
    <dgm:cxn modelId="{BBF7CDA9-E615-4DDC-BA04-9C39F7725DB2}" type="presParOf" srcId="{228F8E8B-5E71-44BA-9650-C5FC752293A4}" destId="{8857C094-C68E-4D0C-B990-56C40B9718AC}" srcOrd="4" destOrd="0" presId="urn:microsoft.com/office/officeart/2005/8/layout/hProcess9"/>
    <dgm:cxn modelId="{823943DC-148C-4CB2-9046-1A15A7D78695}" type="presParOf" srcId="{228F8E8B-5E71-44BA-9650-C5FC752293A4}" destId="{4570E805-DC48-4BE1-82D4-1884567E5966}" srcOrd="5" destOrd="0" presId="urn:microsoft.com/office/officeart/2005/8/layout/hProcess9"/>
    <dgm:cxn modelId="{E791E44D-4A2C-41B3-A39B-3013DEA4EAF5}" type="presParOf" srcId="{228F8E8B-5E71-44BA-9650-C5FC752293A4}" destId="{DA2B4BEF-F113-4166-8FD8-300F335FDEA1}" srcOrd="6" destOrd="0" presId="urn:microsoft.com/office/officeart/2005/8/layout/hProcess9"/>
    <dgm:cxn modelId="{0441AA55-748B-4CD7-B5EA-27A8B8536A44}" type="presParOf" srcId="{228F8E8B-5E71-44BA-9650-C5FC752293A4}" destId="{8E279B7C-82B8-41B8-B1B7-709AAD8D0C79}" srcOrd="7" destOrd="0" presId="urn:microsoft.com/office/officeart/2005/8/layout/hProcess9"/>
    <dgm:cxn modelId="{F5EDAA69-ACED-4B1B-8DAE-1BD62B942238}" type="presParOf" srcId="{228F8E8B-5E71-44BA-9650-C5FC752293A4}" destId="{A8F77B6A-84CD-4253-90B8-A4C4FDC4DCF9}" srcOrd="8" destOrd="0" presId="urn:microsoft.com/office/officeart/2005/8/layout/hProcess9"/>
    <dgm:cxn modelId="{921BB792-1A33-4725-8C8C-2ABAFFC11C03}" type="presParOf" srcId="{228F8E8B-5E71-44BA-9650-C5FC752293A4}" destId="{E463D7FF-8412-4928-B9E3-942C7F328E24}" srcOrd="9" destOrd="0" presId="urn:microsoft.com/office/officeart/2005/8/layout/hProcess9"/>
    <dgm:cxn modelId="{28EFA648-7B4E-4949-A0E4-284ED3937242}" type="presParOf" srcId="{228F8E8B-5E71-44BA-9650-C5FC752293A4}" destId="{D4233FE6-EC28-47FE-A550-4AF74780FD1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31135-9548-4DDB-8897-655717D389AC}">
      <dsp:nvSpPr>
        <dsp:cNvPr id="0" name=""/>
        <dsp:cNvSpPr/>
      </dsp:nvSpPr>
      <dsp:spPr>
        <a:xfrm>
          <a:off x="0" y="319563"/>
          <a:ext cx="8208963" cy="328358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DE6BC-8A63-4CAE-BAA6-04E64CCD7179}">
      <dsp:nvSpPr>
        <dsp:cNvPr id="0" name=""/>
        <dsp:cNvSpPr/>
      </dsp:nvSpPr>
      <dsp:spPr>
        <a:xfrm>
          <a:off x="985075" y="894190"/>
          <a:ext cx="2708957" cy="160895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Performansın beklentilerin altında olması?</a:t>
          </a:r>
          <a:endParaRPr lang="tr-TR" sz="2100" kern="1200" dirty="0"/>
        </a:p>
      </dsp:txBody>
      <dsp:txXfrm>
        <a:off x="985075" y="894190"/>
        <a:ext cx="2708957" cy="1608956"/>
      </dsp:txXfrm>
    </dsp:sp>
    <dsp:sp modelId="{0C3EF75A-4F6A-4879-85AF-12B3E9DBB1F4}">
      <dsp:nvSpPr>
        <dsp:cNvPr id="0" name=""/>
        <dsp:cNvSpPr/>
      </dsp:nvSpPr>
      <dsp:spPr>
        <a:xfrm>
          <a:off x="4104481" y="1419564"/>
          <a:ext cx="3201495" cy="160895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Performans problemleri: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Yeni bir ürün veya prosedürler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Ortaya çıkan bir problemi çözmek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Şirketin büyümesi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smtClean="0"/>
            <a:t>Stratejik planlama</a:t>
          </a:r>
          <a:endParaRPr lang="tr-TR" sz="1600" kern="1200" dirty="0" smtClean="0"/>
        </a:p>
      </dsp:txBody>
      <dsp:txXfrm>
        <a:off x="4104481" y="1419564"/>
        <a:ext cx="3201495" cy="1608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8629C-C6FF-469B-9175-ECE77475801F}">
      <dsp:nvSpPr>
        <dsp:cNvPr id="0" name=""/>
        <dsp:cNvSpPr/>
      </dsp:nvSpPr>
      <dsp:spPr>
        <a:xfrm>
          <a:off x="4514" y="-15840"/>
          <a:ext cx="2708957" cy="170515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E3F49-95FC-4330-B6C8-A9B26796F67C}">
      <dsp:nvSpPr>
        <dsp:cNvPr id="0" name=""/>
        <dsp:cNvSpPr/>
      </dsp:nvSpPr>
      <dsp:spPr>
        <a:xfrm>
          <a:off x="2794741" y="-15840"/>
          <a:ext cx="4597019" cy="1705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İhtiyaç, </a:t>
          </a:r>
          <a:r>
            <a:rPr lang="tr-TR" sz="1900" kern="1200" dirty="0" smtClean="0"/>
            <a:t>ihtiyaç değerlendirmesi ve ihtiyaç analizi kavramları</a:t>
          </a:r>
          <a:endParaRPr lang="tr-TR" sz="1900" kern="1200" dirty="0"/>
        </a:p>
      </dsp:txBody>
      <dsp:txXfrm>
        <a:off x="2794741" y="-15840"/>
        <a:ext cx="4597019" cy="1705153"/>
      </dsp:txXfrm>
    </dsp:sp>
    <dsp:sp modelId="{C9626462-D6E1-459D-A09F-E66F34636B58}">
      <dsp:nvSpPr>
        <dsp:cNvPr id="0" name=""/>
        <dsp:cNvSpPr/>
      </dsp:nvSpPr>
      <dsp:spPr>
        <a:xfrm>
          <a:off x="817202" y="1916851"/>
          <a:ext cx="2708957" cy="225818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D1B5F-2FF9-43CF-AECA-D3FEBB998C7A}">
      <dsp:nvSpPr>
        <dsp:cNvPr id="0" name=""/>
        <dsp:cNvSpPr/>
      </dsp:nvSpPr>
      <dsp:spPr>
        <a:xfrm>
          <a:off x="3607428" y="1827571"/>
          <a:ext cx="4597019" cy="2436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İhtiyaç değerlendirme süreci, dört işleve hizmet eder:</a:t>
          </a:r>
          <a:endParaRPr lang="tr-T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Belirli bir göreve yönelik ihtiyaçların, yani performansı etkileyen problemlerin neler olduğunu belirler.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smtClean="0"/>
            <a:t>Kritik ihtiyaçları belirler.</a:t>
          </a:r>
          <a:endParaRPr lang="tr-TR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smtClean="0"/>
            <a:t>Problemin çözüm yönetimindeki öncelikleri belirler.</a:t>
          </a:r>
          <a:endParaRPr lang="tr-TR" sz="1500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smtClean="0"/>
            <a:t>Bir eğitimin etkililiğini değerlendirmede temel verileri sağlar.</a:t>
          </a:r>
          <a:endParaRPr lang="tr-TR" sz="1500" kern="1200" dirty="0"/>
        </a:p>
      </dsp:txBody>
      <dsp:txXfrm>
        <a:off x="3607428" y="1827571"/>
        <a:ext cx="4597019" cy="2436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5A40D-86A0-4ECB-B90A-CE477972D979}">
      <dsp:nvSpPr>
        <dsp:cNvPr id="0" name=""/>
        <dsp:cNvSpPr/>
      </dsp:nvSpPr>
      <dsp:spPr>
        <a:xfrm rot="5400000">
          <a:off x="5331179" y="-2312146"/>
          <a:ext cx="501831" cy="5253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Ulusal standarda göre hedef kitlenin durumu (</a:t>
          </a:r>
          <a:r>
            <a:rPr lang="tr-TR" sz="1400" kern="1200" dirty="0" err="1" smtClean="0"/>
            <a:t>Örn</a:t>
          </a:r>
          <a:r>
            <a:rPr lang="tr-TR" sz="1400" kern="1200" dirty="0" smtClean="0"/>
            <a:t>: SBS, ÖSS vb.)</a:t>
          </a:r>
          <a:endParaRPr lang="tr-TR" sz="1400" kern="1200" dirty="0"/>
        </a:p>
      </dsp:txBody>
      <dsp:txXfrm rot="-5400000">
        <a:off x="2955227" y="88303"/>
        <a:ext cx="5229239" cy="452837"/>
      </dsp:txXfrm>
    </dsp:sp>
    <dsp:sp modelId="{1747F723-C179-4D36-BC08-8005955590A6}">
      <dsp:nvSpPr>
        <dsp:cNvPr id="0" name=""/>
        <dsp:cNvSpPr/>
      </dsp:nvSpPr>
      <dsp:spPr>
        <a:xfrm>
          <a:off x="0" y="1077"/>
          <a:ext cx="2955226" cy="627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Normatif ihtiyaçlar</a:t>
          </a:r>
          <a:endParaRPr lang="tr-TR" sz="1700" kern="1200" dirty="0"/>
        </a:p>
      </dsp:txBody>
      <dsp:txXfrm>
        <a:off x="30622" y="31699"/>
        <a:ext cx="2893982" cy="566045"/>
      </dsp:txXfrm>
    </dsp:sp>
    <dsp:sp modelId="{054CA53F-3067-406E-A65F-72106B6C5DC9}">
      <dsp:nvSpPr>
        <dsp:cNvPr id="0" name=""/>
        <dsp:cNvSpPr/>
      </dsp:nvSpPr>
      <dsp:spPr>
        <a:xfrm rot="5400000">
          <a:off x="5331179" y="-1653492"/>
          <a:ext cx="501831" cy="5253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Alan belirlenerek mevcut statünün belirlenmesi ve karşılaştırılması</a:t>
          </a:r>
          <a:endParaRPr lang="tr-TR" sz="1400" kern="1200" dirty="0" smtClean="0"/>
        </a:p>
      </dsp:txBody>
      <dsp:txXfrm rot="-5400000">
        <a:off x="2955227" y="746957"/>
        <a:ext cx="5229239" cy="452837"/>
      </dsp:txXfrm>
    </dsp:sp>
    <dsp:sp modelId="{2AC43765-48F4-4AD9-8191-DE3C1C9B795D}">
      <dsp:nvSpPr>
        <dsp:cNvPr id="0" name=""/>
        <dsp:cNvSpPr/>
      </dsp:nvSpPr>
      <dsp:spPr>
        <a:xfrm>
          <a:off x="0" y="659731"/>
          <a:ext cx="2955226" cy="627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Göreceli ihtiyaçlar</a:t>
          </a:r>
        </a:p>
      </dsp:txBody>
      <dsp:txXfrm>
        <a:off x="30622" y="690353"/>
        <a:ext cx="2893982" cy="566045"/>
      </dsp:txXfrm>
    </dsp:sp>
    <dsp:sp modelId="{37977A7B-A225-4DBB-8265-664C079A6C96}">
      <dsp:nvSpPr>
        <dsp:cNvPr id="0" name=""/>
        <dsp:cNvSpPr/>
      </dsp:nvSpPr>
      <dsp:spPr>
        <a:xfrm rot="5400000">
          <a:off x="5331179" y="-994838"/>
          <a:ext cx="501831" cy="5253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Performansını geliştirmek isteyen güdülenmiş kişiler ile görüşme ve anket</a:t>
          </a:r>
          <a:endParaRPr lang="tr-TR" sz="1400" kern="1200" dirty="0" smtClean="0"/>
        </a:p>
      </dsp:txBody>
      <dsp:txXfrm rot="-5400000">
        <a:off x="2955227" y="1405611"/>
        <a:ext cx="5229239" cy="452837"/>
      </dsp:txXfrm>
    </dsp:sp>
    <dsp:sp modelId="{464D6E7B-4F16-4455-8E86-1D3FB2AB8C29}">
      <dsp:nvSpPr>
        <dsp:cNvPr id="0" name=""/>
        <dsp:cNvSpPr/>
      </dsp:nvSpPr>
      <dsp:spPr>
        <a:xfrm>
          <a:off x="0" y="1318384"/>
          <a:ext cx="2955226" cy="627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Hissedilen ihtiyaçlar</a:t>
          </a:r>
        </a:p>
      </dsp:txBody>
      <dsp:txXfrm>
        <a:off x="30622" y="1349006"/>
        <a:ext cx="2893982" cy="566045"/>
      </dsp:txXfrm>
    </dsp:sp>
    <dsp:sp modelId="{2AD4B6C0-6668-4408-9F8E-7E10F343E5DE}">
      <dsp:nvSpPr>
        <dsp:cNvPr id="0" name=""/>
        <dsp:cNvSpPr/>
      </dsp:nvSpPr>
      <dsp:spPr>
        <a:xfrm rot="5400000">
          <a:off x="5331179" y="-336185"/>
          <a:ext cx="501831" cy="5253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Profesyonel gelişim veya bir kursun daha fazla verilmesi</a:t>
          </a:r>
          <a:endParaRPr lang="tr-TR" sz="1400" kern="1200" dirty="0" smtClean="0"/>
        </a:p>
      </dsp:txBody>
      <dsp:txXfrm rot="-5400000">
        <a:off x="2955227" y="2064264"/>
        <a:ext cx="5229239" cy="452837"/>
      </dsp:txXfrm>
    </dsp:sp>
    <dsp:sp modelId="{EBAD278C-2372-4748-86F4-D14D03F8ED5E}">
      <dsp:nvSpPr>
        <dsp:cNvPr id="0" name=""/>
        <dsp:cNvSpPr/>
      </dsp:nvSpPr>
      <dsp:spPr>
        <a:xfrm>
          <a:off x="0" y="1977038"/>
          <a:ext cx="2955226" cy="627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İfade edilen ihtiyaçlar</a:t>
          </a:r>
          <a:endParaRPr lang="tr-TR" sz="1700" kern="1200" dirty="0" smtClean="0"/>
        </a:p>
      </dsp:txBody>
      <dsp:txXfrm>
        <a:off x="30622" y="2007660"/>
        <a:ext cx="2893982" cy="566045"/>
      </dsp:txXfrm>
    </dsp:sp>
    <dsp:sp modelId="{8A4608EB-F8F9-41B8-806F-D360CB614885}">
      <dsp:nvSpPr>
        <dsp:cNvPr id="0" name=""/>
        <dsp:cNvSpPr/>
      </dsp:nvSpPr>
      <dsp:spPr>
        <a:xfrm rot="5400000">
          <a:off x="5331179" y="322468"/>
          <a:ext cx="501831" cy="5253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Planlı değişimin bir parçasıdır</a:t>
          </a:r>
          <a:endParaRPr lang="tr-TR" sz="1400" kern="1200" dirty="0" smtClean="0"/>
        </a:p>
      </dsp:txBody>
      <dsp:txXfrm rot="-5400000">
        <a:off x="2955227" y="2722918"/>
        <a:ext cx="5229239" cy="452837"/>
      </dsp:txXfrm>
    </dsp:sp>
    <dsp:sp modelId="{DC8162E7-E865-462E-B962-E8BCAA96E4D1}">
      <dsp:nvSpPr>
        <dsp:cNvPr id="0" name=""/>
        <dsp:cNvSpPr/>
      </dsp:nvSpPr>
      <dsp:spPr>
        <a:xfrm>
          <a:off x="0" y="2635691"/>
          <a:ext cx="2955226" cy="627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Öngörülen veya gelecekteki ihtiyaçlar</a:t>
          </a:r>
        </a:p>
      </dsp:txBody>
      <dsp:txXfrm>
        <a:off x="30622" y="2666313"/>
        <a:ext cx="2893982" cy="566045"/>
      </dsp:txXfrm>
    </dsp:sp>
    <dsp:sp modelId="{9BE5D6B1-DE46-4257-AC8B-4361F05307BB}">
      <dsp:nvSpPr>
        <dsp:cNvPr id="0" name=""/>
        <dsp:cNvSpPr/>
      </dsp:nvSpPr>
      <dsp:spPr>
        <a:xfrm rot="5400000">
          <a:off x="5331179" y="981121"/>
          <a:ext cx="501831" cy="5253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Deprem vb. kritik olaylara hazırlık veya «Eğer ne» sorusunun cevabıdır.</a:t>
          </a:r>
          <a:endParaRPr lang="tr-TR" sz="1400" kern="1200" dirty="0"/>
        </a:p>
      </dsp:txBody>
      <dsp:txXfrm rot="-5400000">
        <a:off x="2955227" y="3381571"/>
        <a:ext cx="5229239" cy="452837"/>
      </dsp:txXfrm>
    </dsp:sp>
    <dsp:sp modelId="{69348417-E19E-4731-8DC0-4B44F5F82C69}">
      <dsp:nvSpPr>
        <dsp:cNvPr id="0" name=""/>
        <dsp:cNvSpPr/>
      </dsp:nvSpPr>
      <dsp:spPr>
        <a:xfrm>
          <a:off x="0" y="3294345"/>
          <a:ext cx="2955226" cy="6272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Kritik olay ihtiyaçları</a:t>
          </a:r>
          <a:endParaRPr lang="tr-TR" sz="1700" kern="1200" dirty="0"/>
        </a:p>
      </dsp:txBody>
      <dsp:txXfrm>
        <a:off x="30622" y="3324967"/>
        <a:ext cx="2893982" cy="5660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6D3C-6499-4854-8E44-A7C242E1DFF4}">
      <dsp:nvSpPr>
        <dsp:cNvPr id="0" name=""/>
        <dsp:cNvSpPr/>
      </dsp:nvSpPr>
      <dsp:spPr>
        <a:xfrm>
          <a:off x="658873" y="0"/>
          <a:ext cx="7467229" cy="39227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8C1B5-F054-4030-9E67-A9F9DB65836A}">
      <dsp:nvSpPr>
        <dsp:cNvPr id="0" name=""/>
        <dsp:cNvSpPr/>
      </dsp:nvSpPr>
      <dsp:spPr>
        <a:xfrm>
          <a:off x="2412" y="1176813"/>
          <a:ext cx="1404824" cy="1569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Amacı belirlemek</a:t>
          </a:r>
          <a:endParaRPr lang="tr-TR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Uzman bir grupla</a:t>
          </a:r>
          <a:endParaRPr lang="tr-TR" sz="1000" kern="1200" dirty="0"/>
        </a:p>
      </dsp:txBody>
      <dsp:txXfrm>
        <a:off x="70990" y="1245391"/>
        <a:ext cx="1267668" cy="1431928"/>
      </dsp:txXfrm>
    </dsp:sp>
    <dsp:sp modelId="{9B1A3736-C21D-4A46-8C4C-61BB5C31D4EB}">
      <dsp:nvSpPr>
        <dsp:cNvPr id="0" name=""/>
        <dsp:cNvSpPr/>
      </dsp:nvSpPr>
      <dsp:spPr>
        <a:xfrm>
          <a:off x="1477478" y="1176813"/>
          <a:ext cx="1404824" cy="1569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Hedefleri belirlemek</a:t>
          </a:r>
          <a:endParaRPr lang="tr-TR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 smtClean="0"/>
            <a:t>Uzman grup, </a:t>
          </a:r>
          <a:r>
            <a:rPr lang="tr-TR" sz="1000" kern="1200" dirty="0" err="1" smtClean="0"/>
            <a:t>herbir</a:t>
          </a:r>
          <a:r>
            <a:rPr lang="tr-TR" sz="1000" kern="1200" dirty="0" smtClean="0"/>
            <a:t> amaç için öğrenen kişinin performansını tanımlayan hedefler belirler </a:t>
          </a:r>
          <a:endParaRPr lang="tr-TR" sz="1000" kern="1200" dirty="0"/>
        </a:p>
      </dsp:txBody>
      <dsp:txXfrm>
        <a:off x="1546056" y="1245391"/>
        <a:ext cx="1267668" cy="1431928"/>
      </dsp:txXfrm>
    </dsp:sp>
    <dsp:sp modelId="{8857C094-C68E-4D0C-B990-56C40B9718AC}">
      <dsp:nvSpPr>
        <dsp:cNvPr id="0" name=""/>
        <dsp:cNvSpPr/>
      </dsp:nvSpPr>
      <dsp:spPr>
        <a:xfrm>
          <a:off x="2952543" y="1176813"/>
          <a:ext cx="1404824" cy="1569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Hedefleri gözden geçirmek</a:t>
          </a:r>
          <a:endParaRPr lang="tr-TR" sz="1300" kern="1200" dirty="0"/>
        </a:p>
      </dsp:txBody>
      <dsp:txXfrm>
        <a:off x="3021121" y="1245391"/>
        <a:ext cx="1267668" cy="1431928"/>
      </dsp:txXfrm>
    </dsp:sp>
    <dsp:sp modelId="{DA2B4BEF-F113-4166-8FD8-300F335FDEA1}">
      <dsp:nvSpPr>
        <dsp:cNvPr id="0" name=""/>
        <dsp:cNvSpPr/>
      </dsp:nvSpPr>
      <dsp:spPr>
        <a:xfrm>
          <a:off x="4427608" y="1176813"/>
          <a:ext cx="1404824" cy="1569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Hedefleri sıralamak</a:t>
          </a:r>
          <a:endParaRPr lang="tr-TR" sz="1300" kern="1200" dirty="0"/>
        </a:p>
      </dsp:txBody>
      <dsp:txXfrm>
        <a:off x="4496186" y="1245391"/>
        <a:ext cx="1267668" cy="1431928"/>
      </dsp:txXfrm>
    </dsp:sp>
    <dsp:sp modelId="{A8F77B6A-84CD-4253-90B8-A4C4FDC4DCF9}">
      <dsp:nvSpPr>
        <dsp:cNvPr id="0" name=""/>
        <dsp:cNvSpPr/>
      </dsp:nvSpPr>
      <dsp:spPr>
        <a:xfrm>
          <a:off x="5902673" y="1176813"/>
          <a:ext cx="1404824" cy="1569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Hedefleri tekrar gözden geçirmek</a:t>
          </a:r>
          <a:endParaRPr lang="tr-TR" sz="1300" kern="1200" dirty="0"/>
        </a:p>
      </dsp:txBody>
      <dsp:txXfrm>
        <a:off x="5971251" y="1245391"/>
        <a:ext cx="1267668" cy="1431928"/>
      </dsp:txXfrm>
    </dsp:sp>
    <dsp:sp modelId="{D4233FE6-EC28-47FE-A550-4AF74780FD12}">
      <dsp:nvSpPr>
        <dsp:cNvPr id="0" name=""/>
        <dsp:cNvSpPr/>
      </dsp:nvSpPr>
      <dsp:spPr>
        <a:xfrm>
          <a:off x="7377739" y="1176813"/>
          <a:ext cx="1404824" cy="1569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Son bir derecelendirme yapılması</a:t>
          </a:r>
          <a:endParaRPr lang="tr-TR" sz="1300" kern="1200" dirty="0"/>
        </a:p>
      </dsp:txBody>
      <dsp:txXfrm>
        <a:off x="7446317" y="1245391"/>
        <a:ext cx="1267668" cy="1431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C9212B10-5B22-4677-859A-0ED489D34860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C62063C2-5EF3-4768-86CD-3C91C556B4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2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7B06234E-D9D2-4E43-8811-485D36CDD785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5A4EA081-BAF7-4723-9A1C-777F0E34E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59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C70D0AA-A564-40E6-BDF9-FE3371FD07B4}" type="datetimeFigureOut">
              <a:rPr lang="en-US" smtClean="0"/>
              <a:pPr/>
              <a:t>10/8/2012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990168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990168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C038369-CBCE-46BB-A024-005579669819}" type="datetimeFigureOut">
              <a:rPr lang="tr-TR" smtClean="0"/>
              <a:t>08.10.2012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AFE06ED-1C6A-44E7-98C0-A0C96579B4A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675466"/>
            <a:ext cx="8208911" cy="392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Öğretim İhtiyacını Belirleme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Şirin Karadeniz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2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Değerlendirmesi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9220"/>
            <a:ext cx="7638629" cy="432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8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ÖĞRETİM TASARIMI MODELİ</a:t>
            </a:r>
            <a:endParaRPr lang="en-US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04864"/>
            <a:ext cx="5806581" cy="4525963"/>
          </a:xfrm>
        </p:spPr>
      </p:pic>
    </p:spTree>
    <p:extLst>
      <p:ext uri="{BB962C8B-B14F-4D97-AF65-F5344CB8AC3E}">
        <p14:creationId xmlns:p14="http://schemas.microsoft.com/office/powerpoint/2010/main" val="241265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801060"/>
              </p:ext>
            </p:extLst>
          </p:nvPr>
        </p:nvGraphicFramePr>
        <p:xfrm>
          <a:off x="539750" y="2492896"/>
          <a:ext cx="8208963" cy="392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Öğretim cevap mıdır?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40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642661"/>
              </p:ext>
            </p:extLst>
          </p:nvPr>
        </p:nvGraphicFramePr>
        <p:xfrm>
          <a:off x="539552" y="2276872"/>
          <a:ext cx="8208963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İhtiyaçların Değerlendirilmesi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30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214288"/>
              </p:ext>
            </p:extLst>
          </p:nvPr>
        </p:nvGraphicFramePr>
        <p:xfrm>
          <a:off x="539750" y="2674938"/>
          <a:ext cx="8208963" cy="392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İhtiyaç Türleri ve Veri Kaynakları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6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İhtiyaç analizi yapma</a:t>
            </a:r>
            <a:endParaRPr lang="tr-TR" dirty="0"/>
          </a:p>
        </p:txBody>
      </p:sp>
      <p:grpSp>
        <p:nvGrpSpPr>
          <p:cNvPr id="4" name="Group 3"/>
          <p:cNvGrpSpPr/>
          <p:nvPr/>
        </p:nvGrpSpPr>
        <p:grpSpPr>
          <a:xfrm>
            <a:off x="1763688" y="1872505"/>
            <a:ext cx="5143500" cy="4868863"/>
            <a:chOff x="1763688" y="1872505"/>
            <a:chExt cx="5143500" cy="48688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1872505"/>
              <a:ext cx="5143500" cy="4868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572000" y="4849415"/>
              <a:ext cx="828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err="1" smtClean="0"/>
                <a:t>Delphi</a:t>
              </a:r>
              <a:r>
                <a:rPr lang="tr-TR" sz="1400" dirty="0" smtClean="0"/>
                <a:t> metodu</a:t>
              </a:r>
              <a:endParaRPr lang="tr-TR" sz="1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71800" y="3913311"/>
              <a:ext cx="414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(f)</a:t>
              </a:r>
              <a:endParaRPr lang="tr-T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14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İhtiyaç analizi problemi belirlemek için yollar ararken, hedef analizi problemi önererek başlar. Kısacası problem bellidir. </a:t>
            </a:r>
          </a:p>
          <a:p>
            <a:pPr lvl="1"/>
            <a:r>
              <a:rPr lang="tr-TR" dirty="0" err="1" smtClean="0"/>
              <a:t>Örn</a:t>
            </a:r>
            <a:r>
              <a:rPr lang="tr-TR" dirty="0" smtClean="0"/>
              <a:t>. Yeni bir yazılımın kullanılmaya başlanması</a:t>
            </a:r>
          </a:p>
          <a:p>
            <a:endParaRPr lang="tr-TR" dirty="0"/>
          </a:p>
          <a:p>
            <a:r>
              <a:rPr lang="tr-TR" dirty="0" smtClean="0"/>
              <a:t>Uzman birkaç kişi ile yapılırken ihtiyaç analizinde farklı kaynaklardan veriler toplanır.</a:t>
            </a:r>
          </a:p>
          <a:p>
            <a:endParaRPr lang="tr-TR" dirty="0"/>
          </a:p>
          <a:p>
            <a:r>
              <a:rPr lang="tr-TR" dirty="0" smtClean="0"/>
              <a:t>Zaman ve maliyet açısından dar kapsamlıdır.</a:t>
            </a:r>
            <a:endParaRPr lang="tr-TR" dirty="0"/>
          </a:p>
          <a:p>
            <a:endParaRPr lang="tr-TR" dirty="0"/>
          </a:p>
          <a:p>
            <a:pPr lvl="1"/>
            <a:r>
              <a:rPr lang="tr-TR" dirty="0" smtClean="0"/>
              <a:t>Farklı yaklaşımlar: İhtiyaç analizi içerisinde de yapılabilir. İhtiyaç analizinin verilerini de kullanabilir.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</a:t>
            </a:r>
            <a:r>
              <a:rPr lang="tr-TR" dirty="0" smtClean="0"/>
              <a:t>Analizi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7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886608"/>
              </p:ext>
            </p:extLst>
          </p:nvPr>
        </p:nvGraphicFramePr>
        <p:xfrm>
          <a:off x="251520" y="2674938"/>
          <a:ext cx="8784976" cy="392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 Analizinin Alt Basamağı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8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Performans Değerlendirmesi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49971"/>
            <a:ext cx="70199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7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128</TotalTime>
  <Words>274</Words>
  <Application>Microsoft Office PowerPoint</Application>
  <PresentationFormat>Ekran Gösterisi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Waveform</vt:lpstr>
      <vt:lpstr>Öğretim İhtiyacını Belirleme</vt:lpstr>
      <vt:lpstr>ÖĞRETİM TASARIMI MODELİ</vt:lpstr>
      <vt:lpstr>Öğretim cevap mıdır?</vt:lpstr>
      <vt:lpstr>İhtiyaçların Değerlendirilmesi</vt:lpstr>
      <vt:lpstr>İhtiyaç Türleri ve Veri Kaynakları</vt:lpstr>
      <vt:lpstr>İhtiyaç analizi yapma</vt:lpstr>
      <vt:lpstr>Hedef Analizi</vt:lpstr>
      <vt:lpstr>Hedef Analizinin Alt Basamağı</vt:lpstr>
      <vt:lpstr>Performans Değerlendirmesi</vt:lpstr>
      <vt:lpstr>Performans Değerlendirmesi</vt:lpstr>
    </vt:vector>
  </TitlesOfParts>
  <Company>Bahçeşehir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İhtiyacını Belirleme</dc:title>
  <dc:creator>sirin.karadeniz</dc:creator>
  <cp:lastModifiedBy>sirin.karadeniz</cp:lastModifiedBy>
  <cp:revision>17</cp:revision>
  <dcterms:created xsi:type="dcterms:W3CDTF">2012-10-04T07:36:25Z</dcterms:created>
  <dcterms:modified xsi:type="dcterms:W3CDTF">2012-10-08T11:37:22Z</dcterms:modified>
</cp:coreProperties>
</file>